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1"/>
  </p:notesMasterIdLst>
  <p:sldIdLst>
    <p:sldId id="257" r:id="rId2"/>
    <p:sldId id="363" r:id="rId3"/>
    <p:sldId id="365" r:id="rId4"/>
    <p:sldId id="397" r:id="rId5"/>
    <p:sldId id="398" r:id="rId6"/>
    <p:sldId id="400" r:id="rId7"/>
    <p:sldId id="401" r:id="rId8"/>
    <p:sldId id="402" r:id="rId9"/>
    <p:sldId id="404" r:id="rId10"/>
    <p:sldId id="403" r:id="rId11"/>
    <p:sldId id="405" r:id="rId12"/>
    <p:sldId id="396" r:id="rId13"/>
    <p:sldId id="407" r:id="rId14"/>
    <p:sldId id="408" r:id="rId15"/>
    <p:sldId id="409" r:id="rId16"/>
    <p:sldId id="411" r:id="rId17"/>
    <p:sldId id="410" r:id="rId18"/>
    <p:sldId id="412" r:id="rId19"/>
    <p:sldId id="367" r:id="rId20"/>
    <p:sldId id="393" r:id="rId21"/>
    <p:sldId id="413" r:id="rId22"/>
    <p:sldId id="395" r:id="rId23"/>
    <p:sldId id="394" r:id="rId24"/>
    <p:sldId id="368" r:id="rId25"/>
    <p:sldId id="414" r:id="rId26"/>
    <p:sldId id="391" r:id="rId27"/>
    <p:sldId id="415" r:id="rId28"/>
    <p:sldId id="392" r:id="rId29"/>
    <p:sldId id="416" r:id="rId30"/>
    <p:sldId id="366" r:id="rId31"/>
    <p:sldId id="387" r:id="rId32"/>
    <p:sldId id="385" r:id="rId33"/>
    <p:sldId id="388" r:id="rId34"/>
    <p:sldId id="369" r:id="rId35"/>
    <p:sldId id="374" r:id="rId36"/>
    <p:sldId id="375" r:id="rId37"/>
    <p:sldId id="376" r:id="rId38"/>
    <p:sldId id="377" r:id="rId39"/>
    <p:sldId id="373" r:id="rId40"/>
    <p:sldId id="378" r:id="rId41"/>
    <p:sldId id="379" r:id="rId42"/>
    <p:sldId id="382" r:id="rId43"/>
    <p:sldId id="383" r:id="rId44"/>
    <p:sldId id="384" r:id="rId45"/>
    <p:sldId id="417" r:id="rId46"/>
    <p:sldId id="429" r:id="rId47"/>
    <p:sldId id="430" r:id="rId48"/>
    <p:sldId id="419" r:id="rId49"/>
    <p:sldId id="426" r:id="rId50"/>
    <p:sldId id="427" r:id="rId51"/>
    <p:sldId id="428" r:id="rId52"/>
    <p:sldId id="422" r:id="rId53"/>
    <p:sldId id="432" r:id="rId54"/>
    <p:sldId id="433" r:id="rId55"/>
    <p:sldId id="434" r:id="rId56"/>
    <p:sldId id="435" r:id="rId57"/>
    <p:sldId id="431" r:id="rId58"/>
    <p:sldId id="386" r:id="rId59"/>
    <p:sldId id="436" r:id="rId6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40FF"/>
    <a:srgbClr val="00CC99"/>
    <a:srgbClr val="009999"/>
    <a:srgbClr val="008080"/>
    <a:srgbClr val="CBD947"/>
    <a:srgbClr val="3241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6FF8E01-DE24-0F4F-A559-943D670B7764}" v="50" dt="2024-08-14T17:48:44.40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065"/>
    <p:restoredTop sz="94499"/>
  </p:normalViewPr>
  <p:slideViewPr>
    <p:cSldViewPr snapToGrid="0">
      <p:cViewPr varScale="1">
        <p:scale>
          <a:sx n="142" d="100"/>
          <a:sy n="142" d="100"/>
        </p:scale>
        <p:origin x="1788" y="3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microsoft.com/office/2016/11/relationships/changesInfo" Target="changesInfos/changesInfo1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nnel D. Palenzuela" userId="27216d6f-a712-48da-bcb2-613e4bc945ac" providerId="ADAL" clId="{16736750-74B4-184C-AACF-97E7E4B9FAA6}"/>
    <pc:docChg chg="undo custSel addSld delSld modSld sldOrd modMainMaster">
      <pc:chgData name="Ronnel D. Palenzuela" userId="27216d6f-a712-48da-bcb2-613e4bc945ac" providerId="ADAL" clId="{16736750-74B4-184C-AACF-97E7E4B9FAA6}" dt="2024-08-13T03:37:12.131" v="3508" actId="207"/>
      <pc:docMkLst>
        <pc:docMk/>
      </pc:docMkLst>
      <pc:sldChg chg="modSp mod">
        <pc:chgData name="Ronnel D. Palenzuela" userId="27216d6f-a712-48da-bcb2-613e4bc945ac" providerId="ADAL" clId="{16736750-74B4-184C-AACF-97E7E4B9FAA6}" dt="2024-08-11T23:14:10.328" v="2625" actId="20577"/>
        <pc:sldMkLst>
          <pc:docMk/>
          <pc:sldMk cId="3455369248" sldId="257"/>
        </pc:sldMkLst>
        <pc:spChg chg="mod">
          <ac:chgData name="Ronnel D. Palenzuela" userId="27216d6f-a712-48da-bcb2-613e4bc945ac" providerId="ADAL" clId="{16736750-74B4-184C-AACF-97E7E4B9FAA6}" dt="2024-08-11T23:14:10.328" v="2625" actId="20577"/>
          <ac:spMkLst>
            <pc:docMk/>
            <pc:sldMk cId="3455369248" sldId="257"/>
            <ac:spMk id="3" creationId="{55CA8846-F5F9-9E2F-7E86-4EDFA1AEFED2}"/>
          </ac:spMkLst>
        </pc:spChg>
      </pc:sldChg>
      <pc:sldChg chg="addSp delSp modSp del mod setBg modNotesTx">
        <pc:chgData name="Ronnel D. Palenzuela" userId="27216d6f-a712-48da-bcb2-613e4bc945ac" providerId="ADAL" clId="{16736750-74B4-184C-AACF-97E7E4B9FAA6}" dt="2024-08-11T06:16:40.205" v="363" actId="2696"/>
        <pc:sldMkLst>
          <pc:docMk/>
          <pc:sldMk cId="218736974" sldId="258"/>
        </pc:sldMkLst>
        <pc:spChg chg="mod">
          <ac:chgData name="Ronnel D. Palenzuela" userId="27216d6f-a712-48da-bcb2-613e4bc945ac" providerId="ADAL" clId="{16736750-74B4-184C-AACF-97E7E4B9FAA6}" dt="2024-08-11T06:16:07.116" v="348" actId="26606"/>
          <ac:spMkLst>
            <pc:docMk/>
            <pc:sldMk cId="218736974" sldId="258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6:16:25.529" v="353" actId="21"/>
          <ac:spMkLst>
            <pc:docMk/>
            <pc:sldMk cId="218736974" sldId="258"/>
            <ac:spMk id="3" creationId="{F9E9654B-D8E5-22CA-371A-57FADD13842B}"/>
          </ac:spMkLst>
        </pc:spChg>
        <pc:spChg chg="add del">
          <ac:chgData name="Ronnel D. Palenzuela" userId="27216d6f-a712-48da-bcb2-613e4bc945ac" providerId="ADAL" clId="{16736750-74B4-184C-AACF-97E7E4B9FAA6}" dt="2024-08-11T06:16:07.116" v="348" actId="26606"/>
          <ac:spMkLst>
            <pc:docMk/>
            <pc:sldMk cId="218736974" sldId="258"/>
            <ac:spMk id="9" creationId="{04812C46-200A-4DEB-A05E-3ED6C68C2387}"/>
          </ac:spMkLst>
        </pc:spChg>
        <pc:spChg chg="add del">
          <ac:chgData name="Ronnel D. Palenzuela" userId="27216d6f-a712-48da-bcb2-613e4bc945ac" providerId="ADAL" clId="{16736750-74B4-184C-AACF-97E7E4B9FAA6}" dt="2024-08-11T06:16:07.116" v="348" actId="26606"/>
          <ac:spMkLst>
            <pc:docMk/>
            <pc:sldMk cId="218736974" sldId="258"/>
            <ac:spMk id="11" creationId="{D1EA859B-E555-4109-94F3-6700E046E008}"/>
          </ac:spMkLst>
        </pc:spChg>
        <pc:picChg chg="add del mod ord">
          <ac:chgData name="Ronnel D. Palenzuela" userId="27216d6f-a712-48da-bcb2-613e4bc945ac" providerId="ADAL" clId="{16736750-74B4-184C-AACF-97E7E4B9FAA6}" dt="2024-08-11T06:16:38.323" v="362" actId="21"/>
          <ac:picMkLst>
            <pc:docMk/>
            <pc:sldMk cId="218736974" sldId="258"/>
            <ac:picMk id="4" creationId="{98D0E626-B0C1-BC0F-8BBE-013B7E7B3AA6}"/>
          </ac:picMkLst>
        </pc:picChg>
      </pc:sldChg>
      <pc:sldChg chg="addSp delSp modSp mod modNotesTx">
        <pc:chgData name="Ronnel D. Palenzuela" userId="27216d6f-a712-48da-bcb2-613e4bc945ac" providerId="ADAL" clId="{16736750-74B4-184C-AACF-97E7E4B9FAA6}" dt="2024-08-11T12:37:53.539" v="2618" actId="20577"/>
        <pc:sldMkLst>
          <pc:docMk/>
          <pc:sldMk cId="3256538018" sldId="259"/>
        </pc:sldMkLst>
        <pc:spChg chg="mod">
          <ac:chgData name="Ronnel D. Palenzuela" userId="27216d6f-a712-48da-bcb2-613e4bc945ac" providerId="ADAL" clId="{16736750-74B4-184C-AACF-97E7E4B9FAA6}" dt="2024-08-11T06:18:47.941" v="388" actId="14100"/>
          <ac:spMkLst>
            <pc:docMk/>
            <pc:sldMk cId="3256538018" sldId="259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2:37:53.539" v="2618" actId="20577"/>
          <ac:spMkLst>
            <pc:docMk/>
            <pc:sldMk cId="3256538018" sldId="259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06:21:54.031" v="403" actId="1076"/>
          <ac:picMkLst>
            <pc:docMk/>
            <pc:sldMk cId="3256538018" sldId="259"/>
            <ac:picMk id="4" creationId="{E700435F-1E7A-3EEC-4AA8-86923D600596}"/>
          </ac:picMkLst>
        </pc:picChg>
        <pc:picChg chg="del">
          <ac:chgData name="Ronnel D. Palenzuela" userId="27216d6f-a712-48da-bcb2-613e4bc945ac" providerId="ADAL" clId="{16736750-74B4-184C-AACF-97E7E4B9FAA6}" dt="2024-08-11T06:16:36.656" v="361" actId="478"/>
          <ac:picMkLst>
            <pc:docMk/>
            <pc:sldMk cId="3256538018" sldId="259"/>
            <ac:picMk id="5" creationId="{D3CE80CF-7820-04DC-00A6-061A45338617}"/>
          </ac:picMkLst>
        </pc:picChg>
        <pc:picChg chg="del">
          <ac:chgData name="Ronnel D. Palenzuela" userId="27216d6f-a712-48da-bcb2-613e4bc945ac" providerId="ADAL" clId="{16736750-74B4-184C-AACF-97E7E4B9FAA6}" dt="2024-08-11T06:16:36.656" v="361" actId="478"/>
          <ac:picMkLst>
            <pc:docMk/>
            <pc:sldMk cId="3256538018" sldId="259"/>
            <ac:picMk id="6" creationId="{105319CD-EE8D-3939-D407-76A3761FCAFE}"/>
          </ac:picMkLst>
        </pc:picChg>
        <pc:picChg chg="del">
          <ac:chgData name="Ronnel D. Palenzuela" userId="27216d6f-a712-48da-bcb2-613e4bc945ac" providerId="ADAL" clId="{16736750-74B4-184C-AACF-97E7E4B9FAA6}" dt="2024-08-11T06:16:36.656" v="361" actId="478"/>
          <ac:picMkLst>
            <pc:docMk/>
            <pc:sldMk cId="3256538018" sldId="259"/>
            <ac:picMk id="7" creationId="{763F4613-1B0F-8B43-1A32-113F3480FFDD}"/>
          </ac:picMkLst>
        </pc:picChg>
        <pc:picChg chg="del">
          <ac:chgData name="Ronnel D. Palenzuela" userId="27216d6f-a712-48da-bcb2-613e4bc945ac" providerId="ADAL" clId="{16736750-74B4-184C-AACF-97E7E4B9FAA6}" dt="2024-08-11T06:16:36.656" v="361" actId="478"/>
          <ac:picMkLst>
            <pc:docMk/>
            <pc:sldMk cId="3256538018" sldId="259"/>
            <ac:picMk id="8" creationId="{3F65A7A7-479E-10AB-F526-C7D8854988BE}"/>
          </ac:picMkLst>
        </pc:picChg>
        <pc:picChg chg="add mod">
          <ac:chgData name="Ronnel D. Palenzuela" userId="27216d6f-a712-48da-bcb2-613e4bc945ac" providerId="ADAL" clId="{16736750-74B4-184C-AACF-97E7E4B9FAA6}" dt="2024-08-11T06:21:54.464" v="404" actId="1076"/>
          <ac:picMkLst>
            <pc:docMk/>
            <pc:sldMk cId="3256538018" sldId="259"/>
            <ac:picMk id="9" creationId="{5039F99A-C68C-0B5B-1A0E-5505DF7E762C}"/>
          </ac:picMkLst>
        </pc:picChg>
      </pc:sldChg>
      <pc:sldChg chg="del modNotesTx">
        <pc:chgData name="Ronnel D. Palenzuela" userId="27216d6f-a712-48da-bcb2-613e4bc945ac" providerId="ADAL" clId="{16736750-74B4-184C-AACF-97E7E4B9FAA6}" dt="2024-08-11T06:22:16.116" v="405" actId="2696"/>
        <pc:sldMkLst>
          <pc:docMk/>
          <pc:sldMk cId="606913761" sldId="260"/>
        </pc:sldMkLst>
      </pc:sldChg>
      <pc:sldChg chg="del">
        <pc:chgData name="Ronnel D. Palenzuela" userId="27216d6f-a712-48da-bcb2-613e4bc945ac" providerId="ADAL" clId="{16736750-74B4-184C-AACF-97E7E4B9FAA6}" dt="2024-08-11T06:22:16.124" v="406" actId="2696"/>
        <pc:sldMkLst>
          <pc:docMk/>
          <pc:sldMk cId="285302475" sldId="261"/>
        </pc:sldMkLst>
      </pc:sldChg>
      <pc:sldChg chg="del modNotesTx">
        <pc:chgData name="Ronnel D. Palenzuela" userId="27216d6f-a712-48da-bcb2-613e4bc945ac" providerId="ADAL" clId="{16736750-74B4-184C-AACF-97E7E4B9FAA6}" dt="2024-08-11T09:23:38.794" v="1383" actId="2696"/>
        <pc:sldMkLst>
          <pc:docMk/>
          <pc:sldMk cId="1633078811" sldId="262"/>
        </pc:sldMkLst>
      </pc:sldChg>
      <pc:sldChg chg="addSp delSp modSp mod ord setBg modNotesTx">
        <pc:chgData name="Ronnel D. Palenzuela" userId="27216d6f-a712-48da-bcb2-613e4bc945ac" providerId="ADAL" clId="{16736750-74B4-184C-AACF-97E7E4B9FAA6}" dt="2024-08-11T07:26:40.554" v="869" actId="20577"/>
        <pc:sldMkLst>
          <pc:docMk/>
          <pc:sldMk cId="3611571112" sldId="263"/>
        </pc:sldMkLst>
        <pc:spChg chg="mod">
          <ac:chgData name="Ronnel D. Palenzuela" userId="27216d6f-a712-48da-bcb2-613e4bc945ac" providerId="ADAL" clId="{16736750-74B4-184C-AACF-97E7E4B9FAA6}" dt="2024-08-11T07:26:40.554" v="869" actId="20577"/>
          <ac:spMkLst>
            <pc:docMk/>
            <pc:sldMk cId="3611571112" sldId="263"/>
            <ac:spMk id="2" creationId="{4B9DC0FD-E73C-26A6-891F-61B461076958}"/>
          </ac:spMkLst>
        </pc:spChg>
        <pc:spChg chg="del mod">
          <ac:chgData name="Ronnel D. Palenzuela" userId="27216d6f-a712-48da-bcb2-613e4bc945ac" providerId="ADAL" clId="{16736750-74B4-184C-AACF-97E7E4B9FAA6}" dt="2024-08-11T05:58:13.516" v="174" actId="478"/>
          <ac:spMkLst>
            <pc:docMk/>
            <pc:sldMk cId="3611571112" sldId="263"/>
            <ac:spMk id="3" creationId="{55CA8846-F5F9-9E2F-7E86-4EDFA1AEFED2}"/>
          </ac:spMkLst>
        </pc:spChg>
        <pc:spChg chg="add del">
          <ac:chgData name="Ronnel D. Palenzuela" userId="27216d6f-a712-48da-bcb2-613e4bc945ac" providerId="ADAL" clId="{16736750-74B4-184C-AACF-97E7E4B9FAA6}" dt="2024-08-11T06:07:07.454" v="259" actId="26606"/>
          <ac:spMkLst>
            <pc:docMk/>
            <pc:sldMk cId="3611571112" sldId="263"/>
            <ac:spMk id="9" creationId="{0DBF1ABE-8590-450D-BB49-BDDCCF3EEA9E}"/>
          </ac:spMkLst>
        </pc:spChg>
        <pc:spChg chg="add del">
          <ac:chgData name="Ronnel D. Palenzuela" userId="27216d6f-a712-48da-bcb2-613e4bc945ac" providerId="ADAL" clId="{16736750-74B4-184C-AACF-97E7E4B9FAA6}" dt="2024-08-11T06:07:07.454" v="259" actId="26606"/>
          <ac:spMkLst>
            <pc:docMk/>
            <pc:sldMk cId="3611571112" sldId="263"/>
            <ac:spMk id="11" creationId="{18D32C3D-8F76-4E99-BE56-0836CC38CC84}"/>
          </ac:spMkLst>
        </pc:spChg>
        <pc:spChg chg="add del">
          <ac:chgData name="Ronnel D. Palenzuela" userId="27216d6f-a712-48da-bcb2-613e4bc945ac" providerId="ADAL" clId="{16736750-74B4-184C-AACF-97E7E4B9FAA6}" dt="2024-08-11T06:07:07.454" v="259" actId="26606"/>
          <ac:spMkLst>
            <pc:docMk/>
            <pc:sldMk cId="3611571112" sldId="263"/>
            <ac:spMk id="13" creationId="{70766076-46F5-42D5-A773-2B3BEF2B8B74}"/>
          </ac:spMkLst>
        </pc:spChg>
        <pc:spChg chg="add del">
          <ac:chgData name="Ronnel D. Palenzuela" userId="27216d6f-a712-48da-bcb2-613e4bc945ac" providerId="ADAL" clId="{16736750-74B4-184C-AACF-97E7E4B9FAA6}" dt="2024-08-11T06:07:07.454" v="259" actId="26606"/>
          <ac:spMkLst>
            <pc:docMk/>
            <pc:sldMk cId="3611571112" sldId="263"/>
            <ac:spMk id="15" creationId="{CB7B90D9-1EC2-4A12-B24A-342C1BCA2FA1}"/>
          </ac:spMkLst>
        </pc:spChg>
        <pc:picChg chg="add del mod">
          <ac:chgData name="Ronnel D. Palenzuela" userId="27216d6f-a712-48da-bcb2-613e4bc945ac" providerId="ADAL" clId="{16736750-74B4-184C-AACF-97E7E4B9FAA6}" dt="2024-08-11T06:09:13.684" v="283" actId="478"/>
          <ac:picMkLst>
            <pc:docMk/>
            <pc:sldMk cId="3611571112" sldId="263"/>
            <ac:picMk id="4" creationId="{C459ACEE-C018-E6AA-F0E7-E4078174E3AF}"/>
          </ac:picMkLst>
        </pc:picChg>
      </pc:sldChg>
      <pc:sldChg chg="modSp mod">
        <pc:chgData name="Ronnel D. Palenzuela" userId="27216d6f-a712-48da-bcb2-613e4bc945ac" providerId="ADAL" clId="{16736750-74B4-184C-AACF-97E7E4B9FAA6}" dt="2024-08-11T05:45:49.289" v="62" actId="207"/>
        <pc:sldMkLst>
          <pc:docMk/>
          <pc:sldMk cId="261940385" sldId="264"/>
        </pc:sldMkLst>
        <pc:spChg chg="mod">
          <ac:chgData name="Ronnel D. Palenzuela" userId="27216d6f-a712-48da-bcb2-613e4bc945ac" providerId="ADAL" clId="{16736750-74B4-184C-AACF-97E7E4B9FAA6}" dt="2024-08-11T05:45:49.289" v="62" actId="207"/>
          <ac:spMkLst>
            <pc:docMk/>
            <pc:sldMk cId="261940385" sldId="264"/>
            <ac:spMk id="3" creationId="{A8B75234-3FB1-B597-DF46-CD5827D3C5AF}"/>
          </ac:spMkLst>
        </pc:spChg>
      </pc:sldChg>
      <pc:sldChg chg="addSp delSp modSp add mod modNotesTx">
        <pc:chgData name="Ronnel D. Palenzuela" userId="27216d6f-a712-48da-bcb2-613e4bc945ac" providerId="ADAL" clId="{16736750-74B4-184C-AACF-97E7E4B9FAA6}" dt="2024-08-11T06:53:23.498" v="651" actId="20577"/>
        <pc:sldMkLst>
          <pc:docMk/>
          <pc:sldMk cId="538568147" sldId="265"/>
        </pc:sldMkLst>
        <pc:spChg chg="mod">
          <ac:chgData name="Ronnel D. Palenzuela" userId="27216d6f-a712-48da-bcb2-613e4bc945ac" providerId="ADAL" clId="{16736750-74B4-184C-AACF-97E7E4B9FAA6}" dt="2024-08-11T06:24:33.995" v="426" actId="20577"/>
          <ac:spMkLst>
            <pc:docMk/>
            <pc:sldMk cId="538568147" sldId="265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6:53:05.724" v="648" actId="207"/>
          <ac:spMkLst>
            <pc:docMk/>
            <pc:sldMk cId="538568147" sldId="265"/>
            <ac:spMk id="3" creationId="{F9E9654B-D8E5-22CA-371A-57FADD13842B}"/>
          </ac:spMkLst>
        </pc:spChg>
        <pc:spChg chg="add del mod">
          <ac:chgData name="Ronnel D. Palenzuela" userId="27216d6f-a712-48da-bcb2-613e4bc945ac" providerId="ADAL" clId="{16736750-74B4-184C-AACF-97E7E4B9FAA6}" dt="2024-08-11T06:53:08.656" v="650" actId="478"/>
          <ac:spMkLst>
            <pc:docMk/>
            <pc:sldMk cId="538568147" sldId="265"/>
            <ac:spMk id="11" creationId="{2E179526-39F5-A7F9-BE56-7FA6A5CD0F1A}"/>
          </ac:spMkLst>
        </pc:spChg>
        <pc:picChg chg="del">
          <ac:chgData name="Ronnel D. Palenzuela" userId="27216d6f-a712-48da-bcb2-613e4bc945ac" providerId="ADAL" clId="{16736750-74B4-184C-AACF-97E7E4B9FAA6}" dt="2024-08-11T06:28:11.603" v="470" actId="478"/>
          <ac:picMkLst>
            <pc:docMk/>
            <pc:sldMk cId="538568147" sldId="265"/>
            <ac:picMk id="4" creationId="{E700435F-1E7A-3EEC-4AA8-86923D600596}"/>
          </ac:picMkLst>
        </pc:picChg>
        <pc:picChg chg="add del mod">
          <ac:chgData name="Ronnel D. Palenzuela" userId="27216d6f-a712-48da-bcb2-613e4bc945ac" providerId="ADAL" clId="{16736750-74B4-184C-AACF-97E7E4B9FAA6}" dt="2024-08-11T06:29:57.039" v="479" actId="478"/>
          <ac:picMkLst>
            <pc:docMk/>
            <pc:sldMk cId="538568147" sldId="265"/>
            <ac:picMk id="5" creationId="{6120C7BE-6D16-542F-8D12-5F374110B259}"/>
          </ac:picMkLst>
        </pc:picChg>
        <pc:picChg chg="add mod">
          <ac:chgData name="Ronnel D. Palenzuela" userId="27216d6f-a712-48da-bcb2-613e4bc945ac" providerId="ADAL" clId="{16736750-74B4-184C-AACF-97E7E4B9FAA6}" dt="2024-08-11T06:37:15.786" v="541" actId="1076"/>
          <ac:picMkLst>
            <pc:docMk/>
            <pc:sldMk cId="538568147" sldId="265"/>
            <ac:picMk id="6" creationId="{E6F66661-8045-D9A5-7A22-9C32CFDC9130}"/>
          </ac:picMkLst>
        </pc:picChg>
        <pc:picChg chg="add mod">
          <ac:chgData name="Ronnel D. Palenzuela" userId="27216d6f-a712-48da-bcb2-613e4bc945ac" providerId="ADAL" clId="{16736750-74B4-184C-AACF-97E7E4B9FAA6}" dt="2024-08-11T06:38:05.418" v="564" actId="1076"/>
          <ac:picMkLst>
            <pc:docMk/>
            <pc:sldMk cId="538568147" sldId="265"/>
            <ac:picMk id="7" creationId="{034B6557-36A5-121F-76C7-3EA4B37D7CFA}"/>
          </ac:picMkLst>
        </pc:picChg>
        <pc:picChg chg="add mod">
          <ac:chgData name="Ronnel D. Palenzuela" userId="27216d6f-a712-48da-bcb2-613e4bc945ac" providerId="ADAL" clId="{16736750-74B4-184C-AACF-97E7E4B9FAA6}" dt="2024-08-11T06:38:07.200" v="565" actId="1076"/>
          <ac:picMkLst>
            <pc:docMk/>
            <pc:sldMk cId="538568147" sldId="265"/>
            <ac:picMk id="8" creationId="{1FB21C6D-D0A1-8AEB-319B-0296807954C0}"/>
          </ac:picMkLst>
        </pc:picChg>
        <pc:picChg chg="del">
          <ac:chgData name="Ronnel D. Palenzuela" userId="27216d6f-a712-48da-bcb2-613e4bc945ac" providerId="ADAL" clId="{16736750-74B4-184C-AACF-97E7E4B9FAA6}" dt="2024-08-11T06:28:10.344" v="469" actId="478"/>
          <ac:picMkLst>
            <pc:docMk/>
            <pc:sldMk cId="538568147" sldId="265"/>
            <ac:picMk id="9" creationId="{5039F99A-C68C-0B5B-1A0E-5505DF7E762C}"/>
          </ac:picMkLst>
        </pc:picChg>
        <pc:picChg chg="add mod">
          <ac:chgData name="Ronnel D. Palenzuela" userId="27216d6f-a712-48da-bcb2-613e4bc945ac" providerId="ADAL" clId="{16736750-74B4-184C-AACF-97E7E4B9FAA6}" dt="2024-08-11T06:38:14.300" v="567" actId="1076"/>
          <ac:picMkLst>
            <pc:docMk/>
            <pc:sldMk cId="538568147" sldId="265"/>
            <ac:picMk id="10" creationId="{DA4EB7EF-513D-C40D-5DC5-6B39809CDC00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7:02:04.499" v="710" actId="207"/>
        <pc:sldMkLst>
          <pc:docMk/>
          <pc:sldMk cId="3029220167" sldId="266"/>
        </pc:sldMkLst>
        <pc:spChg chg="mod">
          <ac:chgData name="Ronnel D. Palenzuela" userId="27216d6f-a712-48da-bcb2-613e4bc945ac" providerId="ADAL" clId="{16736750-74B4-184C-AACF-97E7E4B9FAA6}" dt="2024-08-11T06:42:43.526" v="580"/>
          <ac:spMkLst>
            <pc:docMk/>
            <pc:sldMk cId="3029220167" sldId="266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7:02:04.499" v="710" actId="207"/>
          <ac:spMkLst>
            <pc:docMk/>
            <pc:sldMk cId="3029220167" sldId="266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06:50:04.050" v="627" actId="1076"/>
          <ac:picMkLst>
            <pc:docMk/>
            <pc:sldMk cId="3029220167" sldId="266"/>
            <ac:picMk id="4" creationId="{976997AD-2D0B-ADA0-F7E4-E6B598F2CBB8}"/>
          </ac:picMkLst>
        </pc:picChg>
        <pc:picChg chg="add mod">
          <ac:chgData name="Ronnel D. Palenzuela" userId="27216d6f-a712-48da-bcb2-613e4bc945ac" providerId="ADAL" clId="{16736750-74B4-184C-AACF-97E7E4B9FAA6}" dt="2024-08-11T06:50:05.208" v="628" actId="1076"/>
          <ac:picMkLst>
            <pc:docMk/>
            <pc:sldMk cId="3029220167" sldId="266"/>
            <ac:picMk id="5" creationId="{543B0815-1AAB-9A0C-012F-1501ED91F33D}"/>
          </ac:picMkLst>
        </pc:picChg>
        <pc:picChg chg="del">
          <ac:chgData name="Ronnel D. Palenzuela" userId="27216d6f-a712-48da-bcb2-613e4bc945ac" providerId="ADAL" clId="{16736750-74B4-184C-AACF-97E7E4B9FAA6}" dt="2024-08-11T06:42:45.638" v="581" actId="478"/>
          <ac:picMkLst>
            <pc:docMk/>
            <pc:sldMk cId="3029220167" sldId="266"/>
            <ac:picMk id="6" creationId="{E6F66661-8045-D9A5-7A22-9C32CFDC9130}"/>
          </ac:picMkLst>
        </pc:picChg>
        <pc:picChg chg="del">
          <ac:chgData name="Ronnel D. Palenzuela" userId="27216d6f-a712-48da-bcb2-613e4bc945ac" providerId="ADAL" clId="{16736750-74B4-184C-AACF-97E7E4B9FAA6}" dt="2024-08-11T06:42:46.348" v="583" actId="478"/>
          <ac:picMkLst>
            <pc:docMk/>
            <pc:sldMk cId="3029220167" sldId="266"/>
            <ac:picMk id="7" creationId="{034B6557-36A5-121F-76C7-3EA4B37D7CFA}"/>
          </ac:picMkLst>
        </pc:picChg>
        <pc:picChg chg="del">
          <ac:chgData name="Ronnel D. Palenzuela" userId="27216d6f-a712-48da-bcb2-613e4bc945ac" providerId="ADAL" clId="{16736750-74B4-184C-AACF-97E7E4B9FAA6}" dt="2024-08-11T06:42:46.099" v="582" actId="478"/>
          <ac:picMkLst>
            <pc:docMk/>
            <pc:sldMk cId="3029220167" sldId="266"/>
            <ac:picMk id="8" creationId="{1FB21C6D-D0A1-8AEB-319B-0296807954C0}"/>
          </ac:picMkLst>
        </pc:picChg>
        <pc:picChg chg="del">
          <ac:chgData name="Ronnel D. Palenzuela" userId="27216d6f-a712-48da-bcb2-613e4bc945ac" providerId="ADAL" clId="{16736750-74B4-184C-AACF-97E7E4B9FAA6}" dt="2024-08-11T06:42:47.223" v="584" actId="478"/>
          <ac:picMkLst>
            <pc:docMk/>
            <pc:sldMk cId="3029220167" sldId="266"/>
            <ac:picMk id="10" creationId="{DA4EB7EF-513D-C40D-5DC5-6B39809CDC00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6:58:25.859" v="689" actId="1076"/>
        <pc:sldMkLst>
          <pc:docMk/>
          <pc:sldMk cId="3285671655" sldId="267"/>
        </pc:sldMkLst>
        <pc:spChg chg="mod">
          <ac:chgData name="Ronnel D. Palenzuela" userId="27216d6f-a712-48da-bcb2-613e4bc945ac" providerId="ADAL" clId="{16736750-74B4-184C-AACF-97E7E4B9FAA6}" dt="2024-08-11T06:51:36.841" v="633"/>
          <ac:spMkLst>
            <pc:docMk/>
            <pc:sldMk cId="3285671655" sldId="267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6:55:05.721" v="666" actId="207"/>
          <ac:spMkLst>
            <pc:docMk/>
            <pc:sldMk cId="3285671655" sldId="267"/>
            <ac:spMk id="3" creationId="{F9E9654B-D8E5-22CA-371A-57FADD13842B}"/>
          </ac:spMkLst>
        </pc:spChg>
        <pc:spChg chg="add del">
          <ac:chgData name="Ronnel D. Palenzuela" userId="27216d6f-a712-48da-bcb2-613e4bc945ac" providerId="ADAL" clId="{16736750-74B4-184C-AACF-97E7E4B9FAA6}" dt="2024-08-11T06:56:21.472" v="668" actId="22"/>
          <ac:spMkLst>
            <pc:docMk/>
            <pc:sldMk cId="3285671655" sldId="267"/>
            <ac:spMk id="7" creationId="{596F8A18-C394-6B31-5658-595AADFFEFA2}"/>
          </ac:spMkLst>
        </pc:spChg>
        <pc:picChg chg="del">
          <ac:chgData name="Ronnel D. Palenzuela" userId="27216d6f-a712-48da-bcb2-613e4bc945ac" providerId="ADAL" clId="{16736750-74B4-184C-AACF-97E7E4B9FAA6}" dt="2024-08-11T06:51:38.803" v="634" actId="478"/>
          <ac:picMkLst>
            <pc:docMk/>
            <pc:sldMk cId="3285671655" sldId="267"/>
            <ac:picMk id="4" creationId="{976997AD-2D0B-ADA0-F7E4-E6B598F2CBB8}"/>
          </ac:picMkLst>
        </pc:picChg>
        <pc:picChg chg="del">
          <ac:chgData name="Ronnel D. Palenzuela" userId="27216d6f-a712-48da-bcb2-613e4bc945ac" providerId="ADAL" clId="{16736750-74B4-184C-AACF-97E7E4B9FAA6}" dt="2024-08-11T06:51:39.955" v="635" actId="478"/>
          <ac:picMkLst>
            <pc:docMk/>
            <pc:sldMk cId="3285671655" sldId="267"/>
            <ac:picMk id="5" creationId="{543B0815-1AAB-9A0C-012F-1501ED91F33D}"/>
          </ac:picMkLst>
        </pc:picChg>
        <pc:picChg chg="add mod">
          <ac:chgData name="Ronnel D. Palenzuela" userId="27216d6f-a712-48da-bcb2-613e4bc945ac" providerId="ADAL" clId="{16736750-74B4-184C-AACF-97E7E4B9FAA6}" dt="2024-08-11T06:57:04.182" v="677" actId="1076"/>
          <ac:picMkLst>
            <pc:docMk/>
            <pc:sldMk cId="3285671655" sldId="267"/>
            <ac:picMk id="8" creationId="{35691684-4C7D-7C51-9845-5864FCF62DB6}"/>
          </ac:picMkLst>
        </pc:picChg>
        <pc:picChg chg="add mod">
          <ac:chgData name="Ronnel D. Palenzuela" userId="27216d6f-a712-48da-bcb2-613e4bc945ac" providerId="ADAL" clId="{16736750-74B4-184C-AACF-97E7E4B9FAA6}" dt="2024-08-11T06:58:22.395" v="688" actId="1076"/>
          <ac:picMkLst>
            <pc:docMk/>
            <pc:sldMk cId="3285671655" sldId="267"/>
            <ac:picMk id="9" creationId="{F54E6630-57D0-5DF2-6976-D72FAC436DA6}"/>
          </ac:picMkLst>
        </pc:picChg>
        <pc:picChg chg="add mod">
          <ac:chgData name="Ronnel D. Palenzuela" userId="27216d6f-a712-48da-bcb2-613e4bc945ac" providerId="ADAL" clId="{16736750-74B4-184C-AACF-97E7E4B9FAA6}" dt="2024-08-11T06:58:25.859" v="689" actId="1076"/>
          <ac:picMkLst>
            <pc:docMk/>
            <pc:sldMk cId="3285671655" sldId="267"/>
            <ac:picMk id="10" creationId="{13055B59-E94F-ADE5-68C0-75FBEF4CB412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7:12:26.720" v="817" actId="20577"/>
        <pc:sldMkLst>
          <pc:docMk/>
          <pc:sldMk cId="1637530094" sldId="268"/>
        </pc:sldMkLst>
        <pc:spChg chg="mod">
          <ac:chgData name="Ronnel D. Palenzuela" userId="27216d6f-a712-48da-bcb2-613e4bc945ac" providerId="ADAL" clId="{16736750-74B4-184C-AACF-97E7E4B9FAA6}" dt="2024-08-11T07:00:32.200" v="691"/>
          <ac:spMkLst>
            <pc:docMk/>
            <pc:sldMk cId="1637530094" sldId="268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7:06:36.137" v="780" actId="207"/>
          <ac:spMkLst>
            <pc:docMk/>
            <pc:sldMk cId="1637530094" sldId="268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07:11:16.031" v="804" actId="1076"/>
          <ac:picMkLst>
            <pc:docMk/>
            <pc:sldMk cId="1637530094" sldId="268"/>
            <ac:picMk id="4" creationId="{8DAC9A4B-5053-02D1-90FB-C7079F1A4364}"/>
          </ac:picMkLst>
        </pc:picChg>
        <pc:picChg chg="add mod">
          <ac:chgData name="Ronnel D. Palenzuela" userId="27216d6f-a712-48da-bcb2-613e4bc945ac" providerId="ADAL" clId="{16736750-74B4-184C-AACF-97E7E4B9FAA6}" dt="2024-08-11T07:11:22.625" v="808" actId="1076"/>
          <ac:picMkLst>
            <pc:docMk/>
            <pc:sldMk cId="1637530094" sldId="268"/>
            <ac:picMk id="5" creationId="{BBAB1D32-E234-CA12-BE46-CDECE16B2766}"/>
          </ac:picMkLst>
        </pc:picChg>
        <pc:picChg chg="add mod">
          <ac:chgData name="Ronnel D. Palenzuela" userId="27216d6f-a712-48da-bcb2-613e4bc945ac" providerId="ADAL" clId="{16736750-74B4-184C-AACF-97E7E4B9FAA6}" dt="2024-08-11T07:11:16.947" v="805" actId="1076"/>
          <ac:picMkLst>
            <pc:docMk/>
            <pc:sldMk cId="1637530094" sldId="268"/>
            <ac:picMk id="6" creationId="{A1B4DA84-5E5D-50EE-1E64-F68500316F28}"/>
          </ac:picMkLst>
        </pc:picChg>
        <pc:picChg chg="del">
          <ac:chgData name="Ronnel D. Palenzuela" userId="27216d6f-a712-48da-bcb2-613e4bc945ac" providerId="ADAL" clId="{16736750-74B4-184C-AACF-97E7E4B9FAA6}" dt="2024-08-11T07:00:35.202" v="692" actId="478"/>
          <ac:picMkLst>
            <pc:docMk/>
            <pc:sldMk cId="1637530094" sldId="268"/>
            <ac:picMk id="8" creationId="{35691684-4C7D-7C51-9845-5864FCF62DB6}"/>
          </ac:picMkLst>
        </pc:picChg>
        <pc:picChg chg="del">
          <ac:chgData name="Ronnel D. Palenzuela" userId="27216d6f-a712-48da-bcb2-613e4bc945ac" providerId="ADAL" clId="{16736750-74B4-184C-AACF-97E7E4B9FAA6}" dt="2024-08-11T07:00:35.776" v="694" actId="478"/>
          <ac:picMkLst>
            <pc:docMk/>
            <pc:sldMk cId="1637530094" sldId="268"/>
            <ac:picMk id="9" creationId="{F54E6630-57D0-5DF2-6976-D72FAC436DA6}"/>
          </ac:picMkLst>
        </pc:picChg>
        <pc:picChg chg="del">
          <ac:chgData name="Ronnel D. Palenzuela" userId="27216d6f-a712-48da-bcb2-613e4bc945ac" providerId="ADAL" clId="{16736750-74B4-184C-AACF-97E7E4B9FAA6}" dt="2024-08-11T07:00:35.569" v="693" actId="478"/>
          <ac:picMkLst>
            <pc:docMk/>
            <pc:sldMk cId="1637530094" sldId="268"/>
            <ac:picMk id="10" creationId="{13055B59-E94F-ADE5-68C0-75FBEF4CB412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7:44:59.535" v="983" actId="1076"/>
        <pc:sldMkLst>
          <pc:docMk/>
          <pc:sldMk cId="4018365145" sldId="269"/>
        </pc:sldMkLst>
        <pc:spChg chg="mod">
          <ac:chgData name="Ronnel D. Palenzuela" userId="27216d6f-a712-48da-bcb2-613e4bc945ac" providerId="ADAL" clId="{16736750-74B4-184C-AACF-97E7E4B9FAA6}" dt="2024-08-11T07:16:05.119" v="827"/>
          <ac:spMkLst>
            <pc:docMk/>
            <pc:sldMk cId="4018365145" sldId="269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7:35:30.083" v="915" actId="20577"/>
          <ac:spMkLst>
            <pc:docMk/>
            <pc:sldMk cId="4018365145" sldId="269"/>
            <ac:spMk id="3" creationId="{F9E9654B-D8E5-22CA-371A-57FADD13842B}"/>
          </ac:spMkLst>
        </pc:spChg>
        <pc:spChg chg="add del mod">
          <ac:chgData name="Ronnel D. Palenzuela" userId="27216d6f-a712-48da-bcb2-613e4bc945ac" providerId="ADAL" clId="{16736750-74B4-184C-AACF-97E7E4B9FAA6}" dt="2024-08-11T07:32:02.501" v="903" actId="478"/>
          <ac:spMkLst>
            <pc:docMk/>
            <pc:sldMk cId="4018365145" sldId="269"/>
            <ac:spMk id="10" creationId="{2210EC6B-E565-AE8A-6A22-E5A42BCDC8C6}"/>
          </ac:spMkLst>
        </pc:spChg>
        <pc:picChg chg="add del">
          <ac:chgData name="Ronnel D. Palenzuela" userId="27216d6f-a712-48da-bcb2-613e4bc945ac" providerId="ADAL" clId="{16736750-74B4-184C-AACF-97E7E4B9FAA6}" dt="2024-08-11T07:12:39.765" v="821" actId="478"/>
          <ac:picMkLst>
            <pc:docMk/>
            <pc:sldMk cId="4018365145" sldId="269"/>
            <ac:picMk id="4" creationId="{8DAC9A4B-5053-02D1-90FB-C7079F1A4364}"/>
          </ac:picMkLst>
        </pc:picChg>
        <pc:picChg chg="add del">
          <ac:chgData name="Ronnel D. Palenzuela" userId="27216d6f-a712-48da-bcb2-613e4bc945ac" providerId="ADAL" clId="{16736750-74B4-184C-AACF-97E7E4B9FAA6}" dt="2024-08-11T07:12:39.556" v="820" actId="478"/>
          <ac:picMkLst>
            <pc:docMk/>
            <pc:sldMk cId="4018365145" sldId="269"/>
            <ac:picMk id="5" creationId="{BBAB1D32-E234-CA12-BE46-CDECE16B2766}"/>
          </ac:picMkLst>
        </pc:picChg>
        <pc:picChg chg="add del">
          <ac:chgData name="Ronnel D. Palenzuela" userId="27216d6f-a712-48da-bcb2-613e4bc945ac" providerId="ADAL" clId="{16736750-74B4-184C-AACF-97E7E4B9FAA6}" dt="2024-08-11T07:12:39.082" v="819" actId="478"/>
          <ac:picMkLst>
            <pc:docMk/>
            <pc:sldMk cId="4018365145" sldId="269"/>
            <ac:picMk id="6" creationId="{A1B4DA84-5E5D-50EE-1E64-F68500316F28}"/>
          </ac:picMkLst>
        </pc:picChg>
        <pc:picChg chg="add del mod modCrop">
          <ac:chgData name="Ronnel D. Palenzuela" userId="27216d6f-a712-48da-bcb2-613e4bc945ac" providerId="ADAL" clId="{16736750-74B4-184C-AACF-97E7E4B9FAA6}" dt="2024-08-11T07:25:14.336" v="838" actId="478"/>
          <ac:picMkLst>
            <pc:docMk/>
            <pc:sldMk cId="4018365145" sldId="269"/>
            <ac:picMk id="7" creationId="{24E2E089-CDE5-B152-E63B-AF3B2C77DA83}"/>
          </ac:picMkLst>
        </pc:picChg>
        <pc:picChg chg="add mod">
          <ac:chgData name="Ronnel D. Palenzuela" userId="27216d6f-a712-48da-bcb2-613e4bc945ac" providerId="ADAL" clId="{16736750-74B4-184C-AACF-97E7E4B9FAA6}" dt="2024-08-11T07:44:45.826" v="980" actId="1076"/>
          <ac:picMkLst>
            <pc:docMk/>
            <pc:sldMk cId="4018365145" sldId="269"/>
            <ac:picMk id="8" creationId="{0B4C34F2-2634-FB62-A93A-843DDDFAA85D}"/>
          </ac:picMkLst>
        </pc:picChg>
        <pc:picChg chg="add mod">
          <ac:chgData name="Ronnel D. Palenzuela" userId="27216d6f-a712-48da-bcb2-613e4bc945ac" providerId="ADAL" clId="{16736750-74B4-184C-AACF-97E7E4B9FAA6}" dt="2024-08-11T07:44:44.353" v="979" actId="1076"/>
          <ac:picMkLst>
            <pc:docMk/>
            <pc:sldMk cId="4018365145" sldId="269"/>
            <ac:picMk id="9" creationId="{0A80EF80-4C5E-8CE0-3F3B-ECF4BE782924}"/>
          </ac:picMkLst>
        </pc:picChg>
        <pc:picChg chg="add mod">
          <ac:chgData name="Ronnel D. Palenzuela" userId="27216d6f-a712-48da-bcb2-613e4bc945ac" providerId="ADAL" clId="{16736750-74B4-184C-AACF-97E7E4B9FAA6}" dt="2024-08-11T07:44:59.535" v="983" actId="1076"/>
          <ac:picMkLst>
            <pc:docMk/>
            <pc:sldMk cId="4018365145" sldId="269"/>
            <ac:picMk id="11" creationId="{366A9246-6DE2-2DC2-8255-E647DD2BB3B9}"/>
          </ac:picMkLst>
        </pc:picChg>
        <pc:picChg chg="add mod">
          <ac:chgData name="Ronnel D. Palenzuela" userId="27216d6f-a712-48da-bcb2-613e4bc945ac" providerId="ADAL" clId="{16736750-74B4-184C-AACF-97E7E4B9FAA6}" dt="2024-08-11T07:44:56.447" v="982" actId="1076"/>
          <ac:picMkLst>
            <pc:docMk/>
            <pc:sldMk cId="4018365145" sldId="269"/>
            <ac:picMk id="12" creationId="{26BABAC0-44F4-586F-DED0-718E3F89CC72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8:05:47.119" v="1143" actId="20577"/>
        <pc:sldMkLst>
          <pc:docMk/>
          <pc:sldMk cId="1107698705" sldId="270"/>
        </pc:sldMkLst>
        <pc:spChg chg="mod">
          <ac:chgData name="Ronnel D. Palenzuela" userId="27216d6f-a712-48da-bcb2-613e4bc945ac" providerId="ADAL" clId="{16736750-74B4-184C-AACF-97E7E4B9FAA6}" dt="2024-08-11T07:46:29.276" v="985"/>
          <ac:spMkLst>
            <pc:docMk/>
            <pc:sldMk cId="1107698705" sldId="270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8:05:47.119" v="1143" actId="20577"/>
          <ac:spMkLst>
            <pc:docMk/>
            <pc:sldMk cId="1107698705" sldId="270"/>
            <ac:spMk id="3" creationId="{F9E9654B-D8E5-22CA-371A-57FADD13842B}"/>
          </ac:spMkLst>
        </pc:spChg>
        <pc:spChg chg="add del">
          <ac:chgData name="Ronnel D. Palenzuela" userId="27216d6f-a712-48da-bcb2-613e4bc945ac" providerId="ADAL" clId="{16736750-74B4-184C-AACF-97E7E4B9FAA6}" dt="2024-08-11T07:47:33" v="994" actId="22"/>
          <ac:spMkLst>
            <pc:docMk/>
            <pc:sldMk cId="1107698705" sldId="270"/>
            <ac:spMk id="5" creationId="{0260329E-59D7-30D5-FD3B-CA26C6DA4CC2}"/>
          </ac:spMkLst>
        </pc:spChg>
        <pc:picChg chg="add del mod">
          <ac:chgData name="Ronnel D. Palenzuela" userId="27216d6f-a712-48da-bcb2-613e4bc945ac" providerId="ADAL" clId="{16736750-74B4-184C-AACF-97E7E4B9FAA6}" dt="2024-08-11T08:04:21.279" v="1113" actId="478"/>
          <ac:picMkLst>
            <pc:docMk/>
            <pc:sldMk cId="1107698705" sldId="270"/>
            <ac:picMk id="6" creationId="{F6F0913D-5280-6557-E0D6-37177696C3FE}"/>
          </ac:picMkLst>
        </pc:picChg>
        <pc:picChg chg="add del mod">
          <ac:chgData name="Ronnel D. Palenzuela" userId="27216d6f-a712-48da-bcb2-613e4bc945ac" providerId="ADAL" clId="{16736750-74B4-184C-AACF-97E7E4B9FAA6}" dt="2024-08-11T08:04:30.393" v="1121" actId="478"/>
          <ac:picMkLst>
            <pc:docMk/>
            <pc:sldMk cId="1107698705" sldId="270"/>
            <ac:picMk id="7" creationId="{73AC98AD-0135-55B1-7582-41B411BF169A}"/>
          </ac:picMkLst>
        </pc:picChg>
        <pc:picChg chg="del">
          <ac:chgData name="Ronnel D. Palenzuela" userId="27216d6f-a712-48da-bcb2-613e4bc945ac" providerId="ADAL" clId="{16736750-74B4-184C-AACF-97E7E4B9FAA6}" dt="2024-08-11T07:46:30.576" v="986" actId="478"/>
          <ac:picMkLst>
            <pc:docMk/>
            <pc:sldMk cId="1107698705" sldId="270"/>
            <ac:picMk id="8" creationId="{0B4C34F2-2634-FB62-A93A-843DDDFAA85D}"/>
          </ac:picMkLst>
        </pc:picChg>
        <pc:picChg chg="del">
          <ac:chgData name="Ronnel D. Palenzuela" userId="27216d6f-a712-48da-bcb2-613e4bc945ac" providerId="ADAL" clId="{16736750-74B4-184C-AACF-97E7E4B9FAA6}" dt="2024-08-11T07:46:30.931" v="987" actId="478"/>
          <ac:picMkLst>
            <pc:docMk/>
            <pc:sldMk cId="1107698705" sldId="270"/>
            <ac:picMk id="9" creationId="{0A80EF80-4C5E-8CE0-3F3B-ECF4BE782924}"/>
          </ac:picMkLst>
        </pc:picChg>
        <pc:picChg chg="add del mod">
          <ac:chgData name="Ronnel D. Palenzuela" userId="27216d6f-a712-48da-bcb2-613e4bc945ac" providerId="ADAL" clId="{16736750-74B4-184C-AACF-97E7E4B9FAA6}" dt="2024-08-11T08:04:21.761" v="1114" actId="478"/>
          <ac:picMkLst>
            <pc:docMk/>
            <pc:sldMk cId="1107698705" sldId="270"/>
            <ac:picMk id="10" creationId="{FB900905-76C3-10D6-5718-53388A3313CC}"/>
          </ac:picMkLst>
        </pc:picChg>
        <pc:picChg chg="del">
          <ac:chgData name="Ronnel D. Palenzuela" userId="27216d6f-a712-48da-bcb2-613e4bc945ac" providerId="ADAL" clId="{16736750-74B4-184C-AACF-97E7E4B9FAA6}" dt="2024-08-11T07:46:31.747" v="989" actId="478"/>
          <ac:picMkLst>
            <pc:docMk/>
            <pc:sldMk cId="1107698705" sldId="270"/>
            <ac:picMk id="11" creationId="{366A9246-6DE2-2DC2-8255-E647DD2BB3B9}"/>
          </ac:picMkLst>
        </pc:picChg>
        <pc:picChg chg="del">
          <ac:chgData name="Ronnel D. Palenzuela" userId="27216d6f-a712-48da-bcb2-613e4bc945ac" providerId="ADAL" clId="{16736750-74B4-184C-AACF-97E7E4B9FAA6}" dt="2024-08-11T07:46:31.281" v="988" actId="478"/>
          <ac:picMkLst>
            <pc:docMk/>
            <pc:sldMk cId="1107698705" sldId="270"/>
            <ac:picMk id="12" creationId="{26BABAC0-44F4-586F-DED0-718E3F89CC72}"/>
          </ac:picMkLst>
        </pc:picChg>
        <pc:picChg chg="add del mod">
          <ac:chgData name="Ronnel D. Palenzuela" userId="27216d6f-a712-48da-bcb2-613e4bc945ac" providerId="ADAL" clId="{16736750-74B4-184C-AACF-97E7E4B9FAA6}" dt="2024-08-11T08:04:34.244" v="1123" actId="478"/>
          <ac:picMkLst>
            <pc:docMk/>
            <pc:sldMk cId="1107698705" sldId="270"/>
            <ac:picMk id="13" creationId="{40D2E8AD-13B2-4451-835B-FE5BF5DE9D4C}"/>
          </ac:picMkLst>
        </pc:picChg>
        <pc:picChg chg="add mod">
          <ac:chgData name="Ronnel D. Palenzuela" userId="27216d6f-a712-48da-bcb2-613e4bc945ac" providerId="ADAL" clId="{16736750-74B4-184C-AACF-97E7E4B9FAA6}" dt="2024-08-11T08:04:58.108" v="1137" actId="1076"/>
          <ac:picMkLst>
            <pc:docMk/>
            <pc:sldMk cId="1107698705" sldId="270"/>
            <ac:picMk id="14" creationId="{DEEFCEAC-1237-459D-26DA-27A3A5A33B86}"/>
          </ac:picMkLst>
        </pc:picChg>
        <pc:picChg chg="add mod">
          <ac:chgData name="Ronnel D. Palenzuela" userId="27216d6f-a712-48da-bcb2-613e4bc945ac" providerId="ADAL" clId="{16736750-74B4-184C-AACF-97E7E4B9FAA6}" dt="2024-08-11T08:04:59.410" v="1138" actId="1076"/>
          <ac:picMkLst>
            <pc:docMk/>
            <pc:sldMk cId="1107698705" sldId="270"/>
            <ac:picMk id="15" creationId="{A5B516AB-1652-AF5A-4C75-50F95BAF6284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8:30:17.053" v="1250" actId="20577"/>
        <pc:sldMkLst>
          <pc:docMk/>
          <pc:sldMk cId="4120804606" sldId="271"/>
        </pc:sldMkLst>
        <pc:spChg chg="mod">
          <ac:chgData name="Ronnel D. Palenzuela" userId="27216d6f-a712-48da-bcb2-613e4bc945ac" providerId="ADAL" clId="{16736750-74B4-184C-AACF-97E7E4B9FAA6}" dt="2024-08-11T08:08:21.681" v="1145"/>
          <ac:spMkLst>
            <pc:docMk/>
            <pc:sldMk cId="4120804606" sldId="271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8:30:17.053" v="1250" actId="20577"/>
          <ac:spMkLst>
            <pc:docMk/>
            <pc:sldMk cId="4120804606" sldId="271"/>
            <ac:spMk id="3" creationId="{F9E9654B-D8E5-22CA-371A-57FADD13842B}"/>
          </ac:spMkLst>
        </pc:spChg>
        <pc:picChg chg="add del mod">
          <ac:chgData name="Ronnel D. Palenzuela" userId="27216d6f-a712-48da-bcb2-613e4bc945ac" providerId="ADAL" clId="{16736750-74B4-184C-AACF-97E7E4B9FAA6}" dt="2024-08-11T08:09:48.461" v="1154" actId="478"/>
          <ac:picMkLst>
            <pc:docMk/>
            <pc:sldMk cId="4120804606" sldId="271"/>
            <ac:picMk id="4" creationId="{05CF3097-3CF3-75ED-05FC-9536932B2EE9}"/>
          </ac:picMkLst>
        </pc:picChg>
        <pc:picChg chg="add del mod">
          <ac:chgData name="Ronnel D. Palenzuela" userId="27216d6f-a712-48da-bcb2-613e4bc945ac" providerId="ADAL" clId="{16736750-74B4-184C-AACF-97E7E4B9FAA6}" dt="2024-08-11T08:18:17.760" v="1203" actId="478"/>
          <ac:picMkLst>
            <pc:docMk/>
            <pc:sldMk cId="4120804606" sldId="271"/>
            <ac:picMk id="5" creationId="{665C9A19-3821-78C6-FC0A-487058CA88E4}"/>
          </ac:picMkLst>
        </pc:picChg>
        <pc:picChg chg="add del mod">
          <ac:chgData name="Ronnel D. Palenzuela" userId="27216d6f-a712-48da-bcb2-613e4bc945ac" providerId="ADAL" clId="{16736750-74B4-184C-AACF-97E7E4B9FAA6}" dt="2024-08-11T08:18:10.881" v="1199" actId="478"/>
          <ac:picMkLst>
            <pc:docMk/>
            <pc:sldMk cId="4120804606" sldId="271"/>
            <ac:picMk id="6" creationId="{571E8300-9783-5EBD-3CC8-5324DBDFD52C}"/>
          </ac:picMkLst>
        </pc:picChg>
        <pc:picChg chg="add del mod">
          <ac:chgData name="Ronnel D. Palenzuela" userId="27216d6f-a712-48da-bcb2-613e4bc945ac" providerId="ADAL" clId="{16736750-74B4-184C-AACF-97E7E4B9FAA6}" dt="2024-08-11T08:19:22.200" v="1207" actId="478"/>
          <ac:picMkLst>
            <pc:docMk/>
            <pc:sldMk cId="4120804606" sldId="271"/>
            <ac:picMk id="7" creationId="{28745F73-0D36-24F7-98C0-E083AC4F1A88}"/>
          </ac:picMkLst>
        </pc:picChg>
        <pc:picChg chg="add mod">
          <ac:chgData name="Ronnel D. Palenzuela" userId="27216d6f-a712-48da-bcb2-613e4bc945ac" providerId="ADAL" clId="{16736750-74B4-184C-AACF-97E7E4B9FAA6}" dt="2024-08-11T08:28:37.501" v="1248" actId="1076"/>
          <ac:picMkLst>
            <pc:docMk/>
            <pc:sldMk cId="4120804606" sldId="271"/>
            <ac:picMk id="8" creationId="{762CEDE9-A9D3-C688-E605-DC73BE380267}"/>
          </ac:picMkLst>
        </pc:picChg>
        <pc:picChg chg="add del mod">
          <ac:chgData name="Ronnel D. Palenzuela" userId="27216d6f-a712-48da-bcb2-613e4bc945ac" providerId="ADAL" clId="{16736750-74B4-184C-AACF-97E7E4B9FAA6}" dt="2024-08-11T08:21:51.715" v="1233" actId="478"/>
          <ac:picMkLst>
            <pc:docMk/>
            <pc:sldMk cId="4120804606" sldId="271"/>
            <ac:picMk id="9" creationId="{B6DAC2B0-EC1A-2208-6BFC-EAB9EA85DF1C}"/>
          </ac:picMkLst>
        </pc:picChg>
        <pc:picChg chg="add mod">
          <ac:chgData name="Ronnel D. Palenzuela" userId="27216d6f-a712-48da-bcb2-613e4bc945ac" providerId="ADAL" clId="{16736750-74B4-184C-AACF-97E7E4B9FAA6}" dt="2024-08-11T08:28:33.027" v="1244" actId="1076"/>
          <ac:picMkLst>
            <pc:docMk/>
            <pc:sldMk cId="4120804606" sldId="271"/>
            <ac:picMk id="11" creationId="{14161C46-4147-A2BC-6E6B-03C93F3A5393}"/>
          </ac:picMkLst>
        </pc:picChg>
        <pc:picChg chg="del">
          <ac:chgData name="Ronnel D. Palenzuela" userId="27216d6f-a712-48da-bcb2-613e4bc945ac" providerId="ADAL" clId="{16736750-74B4-184C-AACF-97E7E4B9FAA6}" dt="2024-08-11T08:08:26.254" v="1146" actId="478"/>
          <ac:picMkLst>
            <pc:docMk/>
            <pc:sldMk cId="4120804606" sldId="271"/>
            <ac:picMk id="14" creationId="{DEEFCEAC-1237-459D-26DA-27A3A5A33B86}"/>
          </ac:picMkLst>
        </pc:picChg>
        <pc:picChg chg="del">
          <ac:chgData name="Ronnel D. Palenzuela" userId="27216d6f-a712-48da-bcb2-613e4bc945ac" providerId="ADAL" clId="{16736750-74B4-184C-AACF-97E7E4B9FAA6}" dt="2024-08-11T08:08:26.809" v="1147" actId="478"/>
          <ac:picMkLst>
            <pc:docMk/>
            <pc:sldMk cId="4120804606" sldId="271"/>
            <ac:picMk id="15" creationId="{A5B516AB-1652-AF5A-4C75-50F95BAF6284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8:38:43.052" v="1339" actId="20577"/>
        <pc:sldMkLst>
          <pc:docMk/>
          <pc:sldMk cId="2005021045" sldId="272"/>
        </pc:sldMkLst>
        <pc:spChg chg="mod">
          <ac:chgData name="Ronnel D. Palenzuela" userId="27216d6f-a712-48da-bcb2-613e4bc945ac" providerId="ADAL" clId="{16736750-74B4-184C-AACF-97E7E4B9FAA6}" dt="2024-08-11T08:33:35.166" v="1280" actId="20577"/>
          <ac:spMkLst>
            <pc:docMk/>
            <pc:sldMk cId="2005021045" sldId="272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8:38:43.052" v="1339" actId="20577"/>
          <ac:spMkLst>
            <pc:docMk/>
            <pc:sldMk cId="2005021045" sldId="272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08:38:33.161" v="1335" actId="1076"/>
          <ac:picMkLst>
            <pc:docMk/>
            <pc:sldMk cId="2005021045" sldId="272"/>
            <ac:picMk id="4" creationId="{C58E0955-A6E5-3DF9-60B5-434CA13B5223}"/>
          </ac:picMkLst>
        </pc:picChg>
        <pc:picChg chg="add mod">
          <ac:chgData name="Ronnel D. Palenzuela" userId="27216d6f-a712-48da-bcb2-613e4bc945ac" providerId="ADAL" clId="{16736750-74B4-184C-AACF-97E7E4B9FAA6}" dt="2024-08-11T08:38:22.972" v="1329" actId="1076"/>
          <ac:picMkLst>
            <pc:docMk/>
            <pc:sldMk cId="2005021045" sldId="272"/>
            <ac:picMk id="5" creationId="{011B8271-BC30-5D9C-4A14-C6A2BD722232}"/>
          </ac:picMkLst>
        </pc:picChg>
        <pc:picChg chg="add mod">
          <ac:chgData name="Ronnel D. Palenzuela" userId="27216d6f-a712-48da-bcb2-613e4bc945ac" providerId="ADAL" clId="{16736750-74B4-184C-AACF-97E7E4B9FAA6}" dt="2024-08-11T08:38:30.888" v="1333" actId="1076"/>
          <ac:picMkLst>
            <pc:docMk/>
            <pc:sldMk cId="2005021045" sldId="272"/>
            <ac:picMk id="6" creationId="{7318861F-9B77-C07E-C1CE-32F286B82B60}"/>
          </ac:picMkLst>
        </pc:picChg>
        <pc:picChg chg="add mod">
          <ac:chgData name="Ronnel D. Palenzuela" userId="27216d6f-a712-48da-bcb2-613e4bc945ac" providerId="ADAL" clId="{16736750-74B4-184C-AACF-97E7E4B9FAA6}" dt="2024-08-11T08:38:32.013" v="1334" actId="1076"/>
          <ac:picMkLst>
            <pc:docMk/>
            <pc:sldMk cId="2005021045" sldId="272"/>
            <ac:picMk id="7" creationId="{C8697425-57CC-FF65-50F6-27D241D928DA}"/>
          </ac:picMkLst>
        </pc:picChg>
        <pc:picChg chg="del">
          <ac:chgData name="Ronnel D. Palenzuela" userId="27216d6f-a712-48da-bcb2-613e4bc945ac" providerId="ADAL" clId="{16736750-74B4-184C-AACF-97E7E4B9FAA6}" dt="2024-08-11T08:30:57.107" v="1253" actId="478"/>
          <ac:picMkLst>
            <pc:docMk/>
            <pc:sldMk cId="2005021045" sldId="272"/>
            <ac:picMk id="8" creationId="{762CEDE9-A9D3-C688-E605-DC73BE380267}"/>
          </ac:picMkLst>
        </pc:picChg>
        <pc:picChg chg="del">
          <ac:chgData name="Ronnel D. Palenzuela" userId="27216d6f-a712-48da-bcb2-613e4bc945ac" providerId="ADAL" clId="{16736750-74B4-184C-AACF-97E7E4B9FAA6}" dt="2024-08-11T08:30:57.503" v="1254" actId="478"/>
          <ac:picMkLst>
            <pc:docMk/>
            <pc:sldMk cId="2005021045" sldId="272"/>
            <ac:picMk id="11" creationId="{14161C46-4147-A2BC-6E6B-03C93F3A5393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9:34:36.582" v="1494" actId="207"/>
        <pc:sldMkLst>
          <pc:docMk/>
          <pc:sldMk cId="716507679" sldId="273"/>
        </pc:sldMkLst>
        <pc:spChg chg="mod">
          <ac:chgData name="Ronnel D. Palenzuela" userId="27216d6f-a712-48da-bcb2-613e4bc945ac" providerId="ADAL" clId="{16736750-74B4-184C-AACF-97E7E4B9FAA6}" dt="2024-08-11T09:27:17.626" v="1447"/>
          <ac:spMkLst>
            <pc:docMk/>
            <pc:sldMk cId="716507679" sldId="273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9:34:36.582" v="1494" actId="207"/>
          <ac:spMkLst>
            <pc:docMk/>
            <pc:sldMk cId="716507679" sldId="273"/>
            <ac:spMk id="3" creationId="{F9E9654B-D8E5-22CA-371A-57FADD13842B}"/>
          </ac:spMkLst>
        </pc:spChg>
        <pc:picChg chg="del">
          <ac:chgData name="Ronnel D. Palenzuela" userId="27216d6f-a712-48da-bcb2-613e4bc945ac" providerId="ADAL" clId="{16736750-74B4-184C-AACF-97E7E4B9FAA6}" dt="2024-08-11T08:41:45.309" v="1346" actId="478"/>
          <ac:picMkLst>
            <pc:docMk/>
            <pc:sldMk cId="716507679" sldId="273"/>
            <ac:picMk id="4" creationId="{C58E0955-A6E5-3DF9-60B5-434CA13B5223}"/>
          </ac:picMkLst>
        </pc:picChg>
        <pc:picChg chg="del">
          <ac:chgData name="Ronnel D. Palenzuela" userId="27216d6f-a712-48da-bcb2-613e4bc945ac" providerId="ADAL" clId="{16736750-74B4-184C-AACF-97E7E4B9FAA6}" dt="2024-08-11T08:41:44.959" v="1345" actId="478"/>
          <ac:picMkLst>
            <pc:docMk/>
            <pc:sldMk cId="716507679" sldId="273"/>
            <ac:picMk id="5" creationId="{011B8271-BC30-5D9C-4A14-C6A2BD722232}"/>
          </ac:picMkLst>
        </pc:picChg>
        <pc:picChg chg="del">
          <ac:chgData name="Ronnel D. Palenzuela" userId="27216d6f-a712-48da-bcb2-613e4bc945ac" providerId="ADAL" clId="{16736750-74B4-184C-AACF-97E7E4B9FAA6}" dt="2024-08-11T08:41:44.691" v="1344" actId="478"/>
          <ac:picMkLst>
            <pc:docMk/>
            <pc:sldMk cId="716507679" sldId="273"/>
            <ac:picMk id="6" creationId="{7318861F-9B77-C07E-C1CE-32F286B82B60}"/>
          </ac:picMkLst>
        </pc:picChg>
        <pc:picChg chg="del">
          <ac:chgData name="Ronnel D. Palenzuela" userId="27216d6f-a712-48da-bcb2-613e4bc945ac" providerId="ADAL" clId="{16736750-74B4-184C-AACF-97E7E4B9FAA6}" dt="2024-08-11T08:41:44.331" v="1343" actId="478"/>
          <ac:picMkLst>
            <pc:docMk/>
            <pc:sldMk cId="716507679" sldId="273"/>
            <ac:picMk id="7" creationId="{C8697425-57CC-FF65-50F6-27D241D928DA}"/>
          </ac:picMkLst>
        </pc:picChg>
        <pc:picChg chg="add mod">
          <ac:chgData name="Ronnel D. Palenzuela" userId="27216d6f-a712-48da-bcb2-613e4bc945ac" providerId="ADAL" clId="{16736750-74B4-184C-AACF-97E7E4B9FAA6}" dt="2024-08-11T09:33:19.257" v="1478" actId="1076"/>
          <ac:picMkLst>
            <pc:docMk/>
            <pc:sldMk cId="716507679" sldId="273"/>
            <ac:picMk id="8" creationId="{6A41232A-1391-85E0-E984-111E1B99BCB9}"/>
          </ac:picMkLst>
        </pc:picChg>
        <pc:picChg chg="add mod">
          <ac:chgData name="Ronnel D. Palenzuela" userId="27216d6f-a712-48da-bcb2-613e4bc945ac" providerId="ADAL" clId="{16736750-74B4-184C-AACF-97E7E4B9FAA6}" dt="2024-08-11T09:33:17.730" v="1477" actId="1076"/>
          <ac:picMkLst>
            <pc:docMk/>
            <pc:sldMk cId="716507679" sldId="273"/>
            <ac:picMk id="9" creationId="{EC279DBC-B987-F36B-2CF3-861842904062}"/>
          </ac:picMkLst>
        </pc:picChg>
      </pc:sldChg>
      <pc:sldChg chg="modSp add del mod">
        <pc:chgData name="Ronnel D. Palenzuela" userId="27216d6f-a712-48da-bcb2-613e4bc945ac" providerId="ADAL" clId="{16736750-74B4-184C-AACF-97E7E4B9FAA6}" dt="2024-08-11T09:23:48.477" v="1385" actId="2696"/>
        <pc:sldMkLst>
          <pc:docMk/>
          <pc:sldMk cId="1830806133" sldId="274"/>
        </pc:sldMkLst>
        <pc:spChg chg="mod">
          <ac:chgData name="Ronnel D. Palenzuela" userId="27216d6f-a712-48da-bcb2-613e4bc945ac" providerId="ADAL" clId="{16736750-74B4-184C-AACF-97E7E4B9FAA6}" dt="2024-08-11T09:23:37.355" v="1382" actId="1076"/>
          <ac:spMkLst>
            <pc:docMk/>
            <pc:sldMk cId="1830806133" sldId="274"/>
            <ac:spMk id="2" creationId="{1FD87645-D8E6-23DE-A822-448BF1054783}"/>
          </ac:spMkLst>
        </pc:spChg>
      </pc:sldChg>
      <pc:sldChg chg="addSp delSp modSp new add del mod modShow">
        <pc:chgData name="Ronnel D. Palenzuela" userId="27216d6f-a712-48da-bcb2-613e4bc945ac" providerId="ADAL" clId="{16736750-74B4-184C-AACF-97E7E4B9FAA6}" dt="2024-08-12T01:08:08.349" v="2627" actId="478"/>
        <pc:sldMkLst>
          <pc:docMk/>
          <pc:sldMk cId="4070147815" sldId="275"/>
        </pc:sldMkLst>
        <pc:spChg chg="mod">
          <ac:chgData name="Ronnel D. Palenzuela" userId="27216d6f-a712-48da-bcb2-613e4bc945ac" providerId="ADAL" clId="{16736750-74B4-184C-AACF-97E7E4B9FAA6}" dt="2024-08-11T09:23:54.422" v="1398" actId="207"/>
          <ac:spMkLst>
            <pc:docMk/>
            <pc:sldMk cId="4070147815" sldId="275"/>
            <ac:spMk id="2" creationId="{72D16057-EC3B-FB8F-5DA4-3B5CAD5F2095}"/>
          </ac:spMkLst>
        </pc:spChg>
        <pc:spChg chg="del">
          <ac:chgData name="Ronnel D. Palenzuela" userId="27216d6f-a712-48da-bcb2-613e4bc945ac" providerId="ADAL" clId="{16736750-74B4-184C-AACF-97E7E4B9FAA6}" dt="2024-08-11T09:25:00.857" v="1434" actId="478"/>
          <ac:spMkLst>
            <pc:docMk/>
            <pc:sldMk cId="4070147815" sldId="275"/>
            <ac:spMk id="3" creationId="{61C2E07B-D7DC-27D2-F796-78B79090AD46}"/>
          </ac:spMkLst>
        </pc:spChg>
        <pc:spChg chg="del mod">
          <ac:chgData name="Ronnel D. Palenzuela" userId="27216d6f-a712-48da-bcb2-613e4bc945ac" providerId="ADAL" clId="{16736750-74B4-184C-AACF-97E7E4B9FAA6}" dt="2024-08-11T09:25:04.168" v="1436" actId="478"/>
          <ac:spMkLst>
            <pc:docMk/>
            <pc:sldMk cId="4070147815" sldId="275"/>
            <ac:spMk id="4" creationId="{BFAA05E5-3AFA-16A4-35BE-E3698034E94A}"/>
          </ac:spMkLst>
        </pc:spChg>
        <pc:spChg chg="del">
          <ac:chgData name="Ronnel D. Palenzuela" userId="27216d6f-a712-48da-bcb2-613e4bc945ac" providerId="ADAL" clId="{16736750-74B4-184C-AACF-97E7E4B9FAA6}" dt="2024-08-11T09:25:02.528" v="1435" actId="478"/>
          <ac:spMkLst>
            <pc:docMk/>
            <pc:sldMk cId="4070147815" sldId="275"/>
            <ac:spMk id="5" creationId="{9090BE7E-E541-40F4-CAB7-4ED9ED41B3E7}"/>
          </ac:spMkLst>
        </pc:spChg>
        <pc:spChg chg="del">
          <ac:chgData name="Ronnel D. Palenzuela" userId="27216d6f-a712-48da-bcb2-613e4bc945ac" providerId="ADAL" clId="{16736750-74B4-184C-AACF-97E7E4B9FAA6}" dt="2024-08-11T09:25:06.438" v="1437" actId="478"/>
          <ac:spMkLst>
            <pc:docMk/>
            <pc:sldMk cId="4070147815" sldId="275"/>
            <ac:spMk id="6" creationId="{AAD5694D-5962-5E7B-910A-644A4450844C}"/>
          </ac:spMkLst>
        </pc:spChg>
        <pc:picChg chg="add mod">
          <ac:chgData name="Ronnel D. Palenzuela" userId="27216d6f-a712-48da-bcb2-613e4bc945ac" providerId="ADAL" clId="{16736750-74B4-184C-AACF-97E7E4B9FAA6}" dt="2024-08-11T09:25:08.382" v="1439" actId="1076"/>
          <ac:picMkLst>
            <pc:docMk/>
            <pc:sldMk cId="4070147815" sldId="275"/>
            <ac:picMk id="7" creationId="{99864649-FA50-6FFA-B187-2476F03C0B8A}"/>
          </ac:picMkLst>
        </pc:picChg>
        <pc:picChg chg="add mod">
          <ac:chgData name="Ronnel D. Palenzuela" userId="27216d6f-a712-48da-bcb2-613e4bc945ac" providerId="ADAL" clId="{16736750-74B4-184C-AACF-97E7E4B9FAA6}" dt="2024-08-11T09:25:23.798" v="1441" actId="1076"/>
          <ac:picMkLst>
            <pc:docMk/>
            <pc:sldMk cId="4070147815" sldId="275"/>
            <ac:picMk id="8" creationId="{D3D96A7B-3E18-8096-4822-82F2190AA200}"/>
          </ac:picMkLst>
        </pc:picChg>
        <pc:picChg chg="add mod">
          <ac:chgData name="Ronnel D. Palenzuela" userId="27216d6f-a712-48da-bcb2-613e4bc945ac" providerId="ADAL" clId="{16736750-74B4-184C-AACF-97E7E4B9FAA6}" dt="2024-08-11T09:26:15.599" v="1444" actId="1076"/>
          <ac:picMkLst>
            <pc:docMk/>
            <pc:sldMk cId="4070147815" sldId="275"/>
            <ac:picMk id="9" creationId="{DC8ADF69-4686-1FA6-97CE-7E914C4105AC}"/>
          </ac:picMkLst>
        </pc:picChg>
        <pc:picChg chg="add del mod">
          <ac:chgData name="Ronnel D. Palenzuela" userId="27216d6f-a712-48da-bcb2-613e4bc945ac" providerId="ADAL" clId="{16736750-74B4-184C-AACF-97E7E4B9FAA6}" dt="2024-08-12T01:08:08.349" v="2627" actId="478"/>
          <ac:picMkLst>
            <pc:docMk/>
            <pc:sldMk cId="4070147815" sldId="275"/>
            <ac:picMk id="10" creationId="{D6F205F6-07AF-131A-C9BC-55B5083256ED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9:37:58.074" v="1526" actId="20577"/>
        <pc:sldMkLst>
          <pc:docMk/>
          <pc:sldMk cId="3621742425" sldId="276"/>
        </pc:sldMkLst>
        <pc:spChg chg="mod">
          <ac:chgData name="Ronnel D. Palenzuela" userId="27216d6f-a712-48da-bcb2-613e4bc945ac" providerId="ADAL" clId="{16736750-74B4-184C-AACF-97E7E4B9FAA6}" dt="2024-08-11T09:36:08.788" v="1507"/>
          <ac:spMkLst>
            <pc:docMk/>
            <pc:sldMk cId="3621742425" sldId="276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9:37:58.074" v="1526" actId="20577"/>
          <ac:spMkLst>
            <pc:docMk/>
            <pc:sldMk cId="3621742425" sldId="276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09:36:18.848" v="1513" actId="1076"/>
          <ac:picMkLst>
            <pc:docMk/>
            <pc:sldMk cId="3621742425" sldId="276"/>
            <ac:picMk id="4" creationId="{7D236930-8DEA-71E6-6EFE-32878ED88FCB}"/>
          </ac:picMkLst>
        </pc:picChg>
        <pc:picChg chg="add mod">
          <ac:chgData name="Ronnel D. Palenzuela" userId="27216d6f-a712-48da-bcb2-613e4bc945ac" providerId="ADAL" clId="{16736750-74B4-184C-AACF-97E7E4B9FAA6}" dt="2024-08-11T09:36:21.005" v="1514" actId="1076"/>
          <ac:picMkLst>
            <pc:docMk/>
            <pc:sldMk cId="3621742425" sldId="276"/>
            <ac:picMk id="5" creationId="{48A92B06-E8F1-465B-BA38-C701071C2CB0}"/>
          </ac:picMkLst>
        </pc:picChg>
        <pc:picChg chg="del">
          <ac:chgData name="Ronnel D. Palenzuela" userId="27216d6f-a712-48da-bcb2-613e4bc945ac" providerId="ADAL" clId="{16736750-74B4-184C-AACF-97E7E4B9FAA6}" dt="2024-08-11T09:35:36.078" v="1496" actId="478"/>
          <ac:picMkLst>
            <pc:docMk/>
            <pc:sldMk cId="3621742425" sldId="276"/>
            <ac:picMk id="8" creationId="{6A41232A-1391-85E0-E984-111E1B99BCB9}"/>
          </ac:picMkLst>
        </pc:picChg>
        <pc:picChg chg="del">
          <ac:chgData name="Ronnel D. Palenzuela" userId="27216d6f-a712-48da-bcb2-613e4bc945ac" providerId="ADAL" clId="{16736750-74B4-184C-AACF-97E7E4B9FAA6}" dt="2024-08-11T09:35:36.389" v="1497" actId="478"/>
          <ac:picMkLst>
            <pc:docMk/>
            <pc:sldMk cId="3621742425" sldId="276"/>
            <ac:picMk id="9" creationId="{EC279DBC-B987-F36B-2CF3-861842904062}"/>
          </ac:picMkLst>
        </pc:picChg>
      </pc:sldChg>
      <pc:sldChg chg="addSp delSp modSp add del mod modNotesTx">
        <pc:chgData name="Ronnel D. Palenzuela" userId="27216d6f-a712-48da-bcb2-613e4bc945ac" providerId="ADAL" clId="{16736750-74B4-184C-AACF-97E7E4B9FAA6}" dt="2024-08-11T10:21:41.293" v="1630"/>
        <pc:sldMkLst>
          <pc:docMk/>
          <pc:sldMk cId="908275361" sldId="277"/>
        </pc:sldMkLst>
        <pc:spChg chg="mod">
          <ac:chgData name="Ronnel D. Palenzuela" userId="27216d6f-a712-48da-bcb2-613e4bc945ac" providerId="ADAL" clId="{16736750-74B4-184C-AACF-97E7E4B9FAA6}" dt="2024-08-11T10:17:35.535" v="1565" actId="20577"/>
          <ac:spMkLst>
            <pc:docMk/>
            <pc:sldMk cId="908275361" sldId="277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0:19:03.303" v="1605" actId="207"/>
          <ac:spMkLst>
            <pc:docMk/>
            <pc:sldMk cId="908275361" sldId="277"/>
            <ac:spMk id="3" creationId="{F9E9654B-D8E5-22CA-371A-57FADD13842B}"/>
          </ac:spMkLst>
        </pc:spChg>
        <pc:picChg chg="del">
          <ac:chgData name="Ronnel D. Palenzuela" userId="27216d6f-a712-48da-bcb2-613e4bc945ac" providerId="ADAL" clId="{16736750-74B4-184C-AACF-97E7E4B9FAA6}" dt="2024-08-11T10:12:20.490" v="1529" actId="478"/>
          <ac:picMkLst>
            <pc:docMk/>
            <pc:sldMk cId="908275361" sldId="277"/>
            <ac:picMk id="4" creationId="{7D236930-8DEA-71E6-6EFE-32878ED88FCB}"/>
          </ac:picMkLst>
        </pc:picChg>
        <pc:picChg chg="del">
          <ac:chgData name="Ronnel D. Palenzuela" userId="27216d6f-a712-48da-bcb2-613e4bc945ac" providerId="ADAL" clId="{16736750-74B4-184C-AACF-97E7E4B9FAA6}" dt="2024-08-11T10:12:20.868" v="1530" actId="478"/>
          <ac:picMkLst>
            <pc:docMk/>
            <pc:sldMk cId="908275361" sldId="277"/>
            <ac:picMk id="5" creationId="{48A92B06-E8F1-465B-BA38-C701071C2CB0}"/>
          </ac:picMkLst>
        </pc:picChg>
        <pc:picChg chg="add del mod">
          <ac:chgData name="Ronnel D. Palenzuela" userId="27216d6f-a712-48da-bcb2-613e4bc945ac" providerId="ADAL" clId="{16736750-74B4-184C-AACF-97E7E4B9FAA6}" dt="2024-08-11T10:17:55.266" v="1566" actId="478"/>
          <ac:picMkLst>
            <pc:docMk/>
            <pc:sldMk cId="908275361" sldId="277"/>
            <ac:picMk id="6" creationId="{95424F7C-61E3-7971-3ED3-0E45DFC06ACC}"/>
          </ac:picMkLst>
        </pc:picChg>
        <pc:picChg chg="add mod">
          <ac:chgData name="Ronnel D. Palenzuela" userId="27216d6f-a712-48da-bcb2-613e4bc945ac" providerId="ADAL" clId="{16736750-74B4-184C-AACF-97E7E4B9FAA6}" dt="2024-08-11T10:18:17.368" v="1576" actId="1076"/>
          <ac:picMkLst>
            <pc:docMk/>
            <pc:sldMk cId="908275361" sldId="277"/>
            <ac:picMk id="7" creationId="{9516A05D-894B-7EC0-51E9-33F7A244CA5D}"/>
          </ac:picMkLst>
        </pc:picChg>
        <pc:picChg chg="add mod">
          <ac:chgData name="Ronnel D. Palenzuela" userId="27216d6f-a712-48da-bcb2-613e4bc945ac" providerId="ADAL" clId="{16736750-74B4-184C-AACF-97E7E4B9FAA6}" dt="2024-08-11T10:18:22.970" v="1580" actId="14100"/>
          <ac:picMkLst>
            <pc:docMk/>
            <pc:sldMk cId="908275361" sldId="277"/>
            <ac:picMk id="8" creationId="{597AEF6E-CBAA-343D-A111-EC13F3B7896F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0:29:24.402" v="1741" actId="1076"/>
        <pc:sldMkLst>
          <pc:docMk/>
          <pc:sldMk cId="928633288" sldId="278"/>
        </pc:sldMkLst>
        <pc:spChg chg="mod">
          <ac:chgData name="Ronnel D. Palenzuela" userId="27216d6f-a712-48da-bcb2-613e4bc945ac" providerId="ADAL" clId="{16736750-74B4-184C-AACF-97E7E4B9FAA6}" dt="2024-08-11T10:22:14.060" v="1661" actId="20577"/>
          <ac:spMkLst>
            <pc:docMk/>
            <pc:sldMk cId="928633288" sldId="278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0:28:32.158" v="1730" actId="207"/>
          <ac:spMkLst>
            <pc:docMk/>
            <pc:sldMk cId="928633288" sldId="278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10:29:23.562" v="1740" actId="1076"/>
          <ac:picMkLst>
            <pc:docMk/>
            <pc:sldMk cId="928633288" sldId="278"/>
            <ac:picMk id="4" creationId="{52F48CE9-2A4C-9BB0-0621-C561F6B91A33}"/>
          </ac:picMkLst>
        </pc:picChg>
        <pc:picChg chg="add mod">
          <ac:chgData name="Ronnel D. Palenzuela" userId="27216d6f-a712-48da-bcb2-613e4bc945ac" providerId="ADAL" clId="{16736750-74B4-184C-AACF-97E7E4B9FAA6}" dt="2024-08-11T10:29:24.402" v="1741" actId="1076"/>
          <ac:picMkLst>
            <pc:docMk/>
            <pc:sldMk cId="928633288" sldId="278"/>
            <ac:picMk id="5" creationId="{59B35BCD-7340-3A02-2CB8-2FBE0A617B62}"/>
          </ac:picMkLst>
        </pc:picChg>
        <pc:picChg chg="del">
          <ac:chgData name="Ronnel D. Palenzuela" userId="27216d6f-a712-48da-bcb2-613e4bc945ac" providerId="ADAL" clId="{16736750-74B4-184C-AACF-97E7E4B9FAA6}" dt="2024-08-11T10:22:22.851" v="1662" actId="478"/>
          <ac:picMkLst>
            <pc:docMk/>
            <pc:sldMk cId="928633288" sldId="278"/>
            <ac:picMk id="7" creationId="{9516A05D-894B-7EC0-51E9-33F7A244CA5D}"/>
          </ac:picMkLst>
        </pc:picChg>
        <pc:picChg chg="del">
          <ac:chgData name="Ronnel D. Palenzuela" userId="27216d6f-a712-48da-bcb2-613e4bc945ac" providerId="ADAL" clId="{16736750-74B4-184C-AACF-97E7E4B9FAA6}" dt="2024-08-11T10:22:24.031" v="1663" actId="478"/>
          <ac:picMkLst>
            <pc:docMk/>
            <pc:sldMk cId="928633288" sldId="278"/>
            <ac:picMk id="8" creationId="{597AEF6E-CBAA-343D-A111-EC13F3B7896F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0:50:20.515" v="1826" actId="1076"/>
        <pc:sldMkLst>
          <pc:docMk/>
          <pc:sldMk cId="2220697961" sldId="279"/>
        </pc:sldMkLst>
        <pc:spChg chg="mod">
          <ac:chgData name="Ronnel D. Palenzuela" userId="27216d6f-a712-48da-bcb2-613e4bc945ac" providerId="ADAL" clId="{16736750-74B4-184C-AACF-97E7E4B9FAA6}" dt="2024-08-11T10:33:50.865" v="1743"/>
          <ac:spMkLst>
            <pc:docMk/>
            <pc:sldMk cId="2220697961" sldId="279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0:36:20.786" v="1790"/>
          <ac:spMkLst>
            <pc:docMk/>
            <pc:sldMk cId="2220697961" sldId="279"/>
            <ac:spMk id="3" creationId="{F9E9654B-D8E5-22CA-371A-57FADD13842B}"/>
          </ac:spMkLst>
        </pc:spChg>
        <pc:picChg chg="del">
          <ac:chgData name="Ronnel D. Palenzuela" userId="27216d6f-a712-48da-bcb2-613e4bc945ac" providerId="ADAL" clId="{16736750-74B4-184C-AACF-97E7E4B9FAA6}" dt="2024-08-11T10:33:52.820" v="1744" actId="478"/>
          <ac:picMkLst>
            <pc:docMk/>
            <pc:sldMk cId="2220697961" sldId="279"/>
            <ac:picMk id="4" creationId="{52F48CE9-2A4C-9BB0-0621-C561F6B91A33}"/>
          </ac:picMkLst>
        </pc:picChg>
        <pc:picChg chg="del">
          <ac:chgData name="Ronnel D. Palenzuela" userId="27216d6f-a712-48da-bcb2-613e4bc945ac" providerId="ADAL" clId="{16736750-74B4-184C-AACF-97E7E4B9FAA6}" dt="2024-08-11T10:33:53.161" v="1745" actId="478"/>
          <ac:picMkLst>
            <pc:docMk/>
            <pc:sldMk cId="2220697961" sldId="279"/>
            <ac:picMk id="5" creationId="{59B35BCD-7340-3A02-2CB8-2FBE0A617B62}"/>
          </ac:picMkLst>
        </pc:picChg>
        <pc:picChg chg="add del mod">
          <ac:chgData name="Ronnel D. Palenzuela" userId="27216d6f-a712-48da-bcb2-613e4bc945ac" providerId="ADAL" clId="{16736750-74B4-184C-AACF-97E7E4B9FAA6}" dt="2024-08-11T10:35:17.454" v="1755" actId="478"/>
          <ac:picMkLst>
            <pc:docMk/>
            <pc:sldMk cId="2220697961" sldId="279"/>
            <ac:picMk id="6" creationId="{444F1BE0-3550-1DD3-6280-D3193130D524}"/>
          </ac:picMkLst>
        </pc:picChg>
        <pc:picChg chg="add mod">
          <ac:chgData name="Ronnel D. Palenzuela" userId="27216d6f-a712-48da-bcb2-613e4bc945ac" providerId="ADAL" clId="{16736750-74B4-184C-AACF-97E7E4B9FAA6}" dt="2024-08-11T10:50:20.515" v="1826" actId="1076"/>
          <ac:picMkLst>
            <pc:docMk/>
            <pc:sldMk cId="2220697961" sldId="279"/>
            <ac:picMk id="7" creationId="{BFD45AA0-5DC9-0774-19EF-195C6A1F5405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1:02:07.030" v="1881"/>
        <pc:sldMkLst>
          <pc:docMk/>
          <pc:sldMk cId="2456681114" sldId="280"/>
        </pc:sldMkLst>
        <pc:spChg chg="mod">
          <ac:chgData name="Ronnel D. Palenzuela" userId="27216d6f-a712-48da-bcb2-613e4bc945ac" providerId="ADAL" clId="{16736750-74B4-184C-AACF-97E7E4B9FAA6}" dt="2024-08-11T10:50:13.888" v="1824" actId="20577"/>
          <ac:spMkLst>
            <pc:docMk/>
            <pc:sldMk cId="2456681114" sldId="280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1:01:42.294" v="1880" actId="27636"/>
          <ac:spMkLst>
            <pc:docMk/>
            <pc:sldMk cId="2456681114" sldId="280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10:52:05.480" v="1866" actId="1076"/>
          <ac:picMkLst>
            <pc:docMk/>
            <pc:sldMk cId="2456681114" sldId="280"/>
            <ac:picMk id="4" creationId="{73833336-6A94-55AD-10D0-0089D9921599}"/>
          </ac:picMkLst>
        </pc:picChg>
        <pc:picChg chg="add mod">
          <ac:chgData name="Ronnel D. Palenzuela" userId="27216d6f-a712-48da-bcb2-613e4bc945ac" providerId="ADAL" clId="{16736750-74B4-184C-AACF-97E7E4B9FAA6}" dt="2024-08-11T10:52:07.011" v="1867" actId="1076"/>
          <ac:picMkLst>
            <pc:docMk/>
            <pc:sldMk cId="2456681114" sldId="280"/>
            <ac:picMk id="5" creationId="{A413D30E-4FEC-659F-7A93-6D8C19127C82}"/>
          </ac:picMkLst>
        </pc:picChg>
        <pc:picChg chg="del">
          <ac:chgData name="Ronnel D. Palenzuela" userId="27216d6f-a712-48da-bcb2-613e4bc945ac" providerId="ADAL" clId="{16736750-74B4-184C-AACF-97E7E4B9FAA6}" dt="2024-08-11T10:50:15.693" v="1825" actId="478"/>
          <ac:picMkLst>
            <pc:docMk/>
            <pc:sldMk cId="2456681114" sldId="280"/>
            <ac:picMk id="7" creationId="{BFD45AA0-5DC9-0774-19EF-195C6A1F5405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1:25:32.352" v="2048" actId="1076"/>
        <pc:sldMkLst>
          <pc:docMk/>
          <pc:sldMk cId="1557213172" sldId="281"/>
        </pc:sldMkLst>
        <pc:spChg chg="mod">
          <ac:chgData name="Ronnel D. Palenzuela" userId="27216d6f-a712-48da-bcb2-613e4bc945ac" providerId="ADAL" clId="{16736750-74B4-184C-AACF-97E7E4B9FAA6}" dt="2024-08-11T11:15:51.541" v="1975" actId="20577"/>
          <ac:spMkLst>
            <pc:docMk/>
            <pc:sldMk cId="1557213172" sldId="281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1:16:45.122" v="2003" actId="207"/>
          <ac:spMkLst>
            <pc:docMk/>
            <pc:sldMk cId="1557213172" sldId="281"/>
            <ac:spMk id="3" creationId="{F9E9654B-D8E5-22CA-371A-57FADD13842B}"/>
          </ac:spMkLst>
        </pc:spChg>
        <pc:picChg chg="del">
          <ac:chgData name="Ronnel D. Palenzuela" userId="27216d6f-a712-48da-bcb2-613e4bc945ac" providerId="ADAL" clId="{16736750-74B4-184C-AACF-97E7E4B9FAA6}" dt="2024-08-11T10:58:22.444" v="1871" actId="478"/>
          <ac:picMkLst>
            <pc:docMk/>
            <pc:sldMk cId="1557213172" sldId="281"/>
            <ac:picMk id="4" creationId="{73833336-6A94-55AD-10D0-0089D9921599}"/>
          </ac:picMkLst>
        </pc:picChg>
        <pc:picChg chg="del">
          <ac:chgData name="Ronnel D. Palenzuela" userId="27216d6f-a712-48da-bcb2-613e4bc945ac" providerId="ADAL" clId="{16736750-74B4-184C-AACF-97E7E4B9FAA6}" dt="2024-08-11T10:58:21.160" v="1870" actId="478"/>
          <ac:picMkLst>
            <pc:docMk/>
            <pc:sldMk cId="1557213172" sldId="281"/>
            <ac:picMk id="5" creationId="{A413D30E-4FEC-659F-7A93-6D8C19127C82}"/>
          </ac:picMkLst>
        </pc:picChg>
        <pc:picChg chg="add del mod">
          <ac:chgData name="Ronnel D. Palenzuela" userId="27216d6f-a712-48da-bcb2-613e4bc945ac" providerId="ADAL" clId="{16736750-74B4-184C-AACF-97E7E4B9FAA6}" dt="2024-08-11T11:23:21.071" v="2009" actId="478"/>
          <ac:picMkLst>
            <pc:docMk/>
            <pc:sldMk cId="1557213172" sldId="281"/>
            <ac:picMk id="6" creationId="{852FA35F-6B76-3ACC-4F39-F65EF2740076}"/>
          </ac:picMkLst>
        </pc:picChg>
        <pc:picChg chg="add mod">
          <ac:chgData name="Ronnel D. Palenzuela" userId="27216d6f-a712-48da-bcb2-613e4bc945ac" providerId="ADAL" clId="{16736750-74B4-184C-AACF-97E7E4B9FAA6}" dt="2024-08-11T11:25:32.352" v="2048" actId="1076"/>
          <ac:picMkLst>
            <pc:docMk/>
            <pc:sldMk cId="1557213172" sldId="281"/>
            <ac:picMk id="7" creationId="{C0442B70-B5E1-0D06-9A6B-2C529318C43C}"/>
          </ac:picMkLst>
        </pc:picChg>
        <pc:picChg chg="add mod">
          <ac:chgData name="Ronnel D. Palenzuela" userId="27216d6f-a712-48da-bcb2-613e4bc945ac" providerId="ADAL" clId="{16736750-74B4-184C-AACF-97E7E4B9FAA6}" dt="2024-08-11T11:25:25.205" v="2043" actId="1076"/>
          <ac:picMkLst>
            <pc:docMk/>
            <pc:sldMk cId="1557213172" sldId="281"/>
            <ac:picMk id="8" creationId="{2E2C6D27-AF3A-A4C2-F435-87D1586FAACA}"/>
          </ac:picMkLst>
        </pc:picChg>
        <pc:picChg chg="add mod">
          <ac:chgData name="Ronnel D. Palenzuela" userId="27216d6f-a712-48da-bcb2-613e4bc945ac" providerId="ADAL" clId="{16736750-74B4-184C-AACF-97E7E4B9FAA6}" dt="2024-08-11T11:25:26.120" v="2044" actId="1076"/>
          <ac:picMkLst>
            <pc:docMk/>
            <pc:sldMk cId="1557213172" sldId="281"/>
            <ac:picMk id="9" creationId="{18FD6C3D-98D6-CC9C-69FF-706FEBC56D5E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1:38:34.643" v="2166" actId="1076"/>
        <pc:sldMkLst>
          <pc:docMk/>
          <pc:sldMk cId="296683317" sldId="282"/>
        </pc:sldMkLst>
        <pc:spChg chg="mod">
          <ac:chgData name="Ronnel D. Palenzuela" userId="27216d6f-a712-48da-bcb2-613e4bc945ac" providerId="ADAL" clId="{16736750-74B4-184C-AACF-97E7E4B9FAA6}" dt="2024-08-11T11:36:00.243" v="2116"/>
          <ac:spMkLst>
            <pc:docMk/>
            <pc:sldMk cId="296683317" sldId="282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1:36:43.156" v="2154" actId="33524"/>
          <ac:spMkLst>
            <pc:docMk/>
            <pc:sldMk cId="296683317" sldId="282"/>
            <ac:spMk id="3" creationId="{F9E9654B-D8E5-22CA-371A-57FADD13842B}"/>
          </ac:spMkLst>
        </pc:spChg>
        <pc:spChg chg="add del">
          <ac:chgData name="Ronnel D. Palenzuela" userId="27216d6f-a712-48da-bcb2-613e4bc945ac" providerId="ADAL" clId="{16736750-74B4-184C-AACF-97E7E4B9FAA6}" dt="2024-08-11T11:37:17.460" v="2156" actId="22"/>
          <ac:spMkLst>
            <pc:docMk/>
            <pc:sldMk cId="296683317" sldId="282"/>
            <ac:spMk id="5" creationId="{01186E94-225A-646B-6BE7-DE3170C2B523}"/>
          </ac:spMkLst>
        </pc:spChg>
        <pc:picChg chg="add mod">
          <ac:chgData name="Ronnel D. Palenzuela" userId="27216d6f-a712-48da-bcb2-613e4bc945ac" providerId="ADAL" clId="{16736750-74B4-184C-AACF-97E7E4B9FAA6}" dt="2024-08-11T11:38:34.643" v="2166" actId="1076"/>
          <ac:picMkLst>
            <pc:docMk/>
            <pc:sldMk cId="296683317" sldId="282"/>
            <ac:picMk id="6" creationId="{C94A0A88-9294-A7B5-558E-0329F8DF2C01}"/>
          </ac:picMkLst>
        </pc:picChg>
        <pc:picChg chg="del">
          <ac:chgData name="Ronnel D. Palenzuela" userId="27216d6f-a712-48da-bcb2-613e4bc945ac" providerId="ADAL" clId="{16736750-74B4-184C-AACF-97E7E4B9FAA6}" dt="2024-08-11T11:35:26.093" v="2099" actId="478"/>
          <ac:picMkLst>
            <pc:docMk/>
            <pc:sldMk cId="296683317" sldId="282"/>
            <ac:picMk id="7" creationId="{C0442B70-B5E1-0D06-9A6B-2C529318C43C}"/>
          </ac:picMkLst>
        </pc:picChg>
        <pc:picChg chg="del">
          <ac:chgData name="Ronnel D. Palenzuela" userId="27216d6f-a712-48da-bcb2-613e4bc945ac" providerId="ADAL" clId="{16736750-74B4-184C-AACF-97E7E4B9FAA6}" dt="2024-08-11T11:35:26.422" v="2100" actId="478"/>
          <ac:picMkLst>
            <pc:docMk/>
            <pc:sldMk cId="296683317" sldId="282"/>
            <ac:picMk id="8" creationId="{2E2C6D27-AF3A-A4C2-F435-87D1586FAACA}"/>
          </ac:picMkLst>
        </pc:picChg>
        <pc:picChg chg="del">
          <ac:chgData name="Ronnel D. Palenzuela" userId="27216d6f-a712-48da-bcb2-613e4bc945ac" providerId="ADAL" clId="{16736750-74B4-184C-AACF-97E7E4B9FAA6}" dt="2024-08-11T11:35:26.655" v="2101" actId="478"/>
          <ac:picMkLst>
            <pc:docMk/>
            <pc:sldMk cId="296683317" sldId="282"/>
            <ac:picMk id="9" creationId="{18FD6C3D-98D6-CC9C-69FF-706FEBC56D5E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1:44:29.650" v="2204" actId="20577"/>
        <pc:sldMkLst>
          <pc:docMk/>
          <pc:sldMk cId="993575964" sldId="283"/>
        </pc:sldMkLst>
        <pc:spChg chg="mod">
          <ac:chgData name="Ronnel D. Palenzuela" userId="27216d6f-a712-48da-bcb2-613e4bc945ac" providerId="ADAL" clId="{16736750-74B4-184C-AACF-97E7E4B9FAA6}" dt="2024-08-11T11:39:12.084" v="2168"/>
          <ac:spMkLst>
            <pc:docMk/>
            <pc:sldMk cId="993575964" sldId="283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1:40:34.052" v="2197" actId="207"/>
          <ac:spMkLst>
            <pc:docMk/>
            <pc:sldMk cId="993575964" sldId="283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11:43:38.835" v="2202" actId="1076"/>
          <ac:picMkLst>
            <pc:docMk/>
            <pc:sldMk cId="993575964" sldId="283"/>
            <ac:picMk id="4" creationId="{B7960360-83A2-6270-EECE-30A36048B200}"/>
          </ac:picMkLst>
        </pc:picChg>
        <pc:picChg chg="del">
          <ac:chgData name="Ronnel D. Palenzuela" userId="27216d6f-a712-48da-bcb2-613e4bc945ac" providerId="ADAL" clId="{16736750-74B4-184C-AACF-97E7E4B9FAA6}" dt="2024-08-11T11:39:13.621" v="2169" actId="478"/>
          <ac:picMkLst>
            <pc:docMk/>
            <pc:sldMk cId="993575964" sldId="283"/>
            <ac:picMk id="6" creationId="{C94A0A88-9294-A7B5-558E-0329F8DF2C01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1:50:32.912" v="2231" actId="1076"/>
        <pc:sldMkLst>
          <pc:docMk/>
          <pc:sldMk cId="1253337562" sldId="284"/>
        </pc:sldMkLst>
        <pc:spChg chg="mod">
          <ac:chgData name="Ronnel D. Palenzuela" userId="27216d6f-a712-48da-bcb2-613e4bc945ac" providerId="ADAL" clId="{16736750-74B4-184C-AACF-97E7E4B9FAA6}" dt="2024-08-11T11:45:06.797" v="2206"/>
          <ac:spMkLst>
            <pc:docMk/>
            <pc:sldMk cId="1253337562" sldId="284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1:48:12.471" v="2222"/>
          <ac:spMkLst>
            <pc:docMk/>
            <pc:sldMk cId="1253337562" sldId="284"/>
            <ac:spMk id="3" creationId="{F9E9654B-D8E5-22CA-371A-57FADD13842B}"/>
          </ac:spMkLst>
        </pc:spChg>
        <pc:picChg chg="del">
          <ac:chgData name="Ronnel D. Palenzuela" userId="27216d6f-a712-48da-bcb2-613e4bc945ac" providerId="ADAL" clId="{16736750-74B4-184C-AACF-97E7E4B9FAA6}" dt="2024-08-11T11:48:48.651" v="2224" actId="478"/>
          <ac:picMkLst>
            <pc:docMk/>
            <pc:sldMk cId="1253337562" sldId="284"/>
            <ac:picMk id="4" creationId="{B7960360-83A2-6270-EECE-30A36048B200}"/>
          </ac:picMkLst>
        </pc:picChg>
        <pc:picChg chg="add mod">
          <ac:chgData name="Ronnel D. Palenzuela" userId="27216d6f-a712-48da-bcb2-613e4bc945ac" providerId="ADAL" clId="{16736750-74B4-184C-AACF-97E7E4B9FAA6}" dt="2024-08-11T11:50:17.104" v="2227" actId="1076"/>
          <ac:picMkLst>
            <pc:docMk/>
            <pc:sldMk cId="1253337562" sldId="284"/>
            <ac:picMk id="5" creationId="{9D0F0297-4AB5-4797-A885-928619C7A572}"/>
          </ac:picMkLst>
        </pc:picChg>
        <pc:picChg chg="add mod">
          <ac:chgData name="Ronnel D. Palenzuela" userId="27216d6f-a712-48da-bcb2-613e4bc945ac" providerId="ADAL" clId="{16736750-74B4-184C-AACF-97E7E4B9FAA6}" dt="2024-08-11T11:50:32.912" v="2231" actId="1076"/>
          <ac:picMkLst>
            <pc:docMk/>
            <pc:sldMk cId="1253337562" sldId="284"/>
            <ac:picMk id="6" creationId="{F1C8719A-AF10-CA25-32B8-5B12B63B6F48}"/>
          </ac:picMkLst>
        </pc:picChg>
      </pc:sldChg>
      <pc:sldChg chg="addSp delSp modSp add mod">
        <pc:chgData name="Ronnel D. Palenzuela" userId="27216d6f-a712-48da-bcb2-613e4bc945ac" providerId="ADAL" clId="{16736750-74B4-184C-AACF-97E7E4B9FAA6}" dt="2024-08-11T12:26:02.933" v="2546" actId="20577"/>
        <pc:sldMkLst>
          <pc:docMk/>
          <pc:sldMk cId="2980579114" sldId="285"/>
        </pc:sldMkLst>
        <pc:spChg chg="mod">
          <ac:chgData name="Ronnel D. Palenzuela" userId="27216d6f-a712-48da-bcb2-613e4bc945ac" providerId="ADAL" clId="{16736750-74B4-184C-AACF-97E7E4B9FAA6}" dt="2024-08-11T12:25:58.060" v="2543" actId="20577"/>
          <ac:spMkLst>
            <pc:docMk/>
            <pc:sldMk cId="2980579114" sldId="285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2:26:02.933" v="2546" actId="20577"/>
          <ac:spMkLst>
            <pc:docMk/>
            <pc:sldMk cId="2980579114" sldId="285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12:11:35.139" v="2251" actId="1076"/>
          <ac:picMkLst>
            <pc:docMk/>
            <pc:sldMk cId="2980579114" sldId="285"/>
            <ac:picMk id="4" creationId="{74248AEE-FABF-0F2A-B1B2-1777799F48BD}"/>
          </ac:picMkLst>
        </pc:picChg>
        <pc:picChg chg="del">
          <ac:chgData name="Ronnel D. Palenzuela" userId="27216d6f-a712-48da-bcb2-613e4bc945ac" providerId="ADAL" clId="{16736750-74B4-184C-AACF-97E7E4B9FAA6}" dt="2024-08-11T12:09:33.931" v="2234" actId="478"/>
          <ac:picMkLst>
            <pc:docMk/>
            <pc:sldMk cId="2980579114" sldId="285"/>
            <ac:picMk id="5" creationId="{9D0F0297-4AB5-4797-A885-928619C7A572}"/>
          </ac:picMkLst>
        </pc:picChg>
        <pc:picChg chg="del">
          <ac:chgData name="Ronnel D. Palenzuela" userId="27216d6f-a712-48da-bcb2-613e4bc945ac" providerId="ADAL" clId="{16736750-74B4-184C-AACF-97E7E4B9FAA6}" dt="2024-08-11T12:09:35.158" v="2235" actId="478"/>
          <ac:picMkLst>
            <pc:docMk/>
            <pc:sldMk cId="2980579114" sldId="285"/>
            <ac:picMk id="6" creationId="{F1C8719A-AF10-CA25-32B8-5B12B63B6F48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2:25:18.008" v="2520" actId="1076"/>
        <pc:sldMkLst>
          <pc:docMk/>
          <pc:sldMk cId="1581186720" sldId="286"/>
        </pc:sldMkLst>
        <pc:spChg chg="mod">
          <ac:chgData name="Ronnel D. Palenzuela" userId="27216d6f-a712-48da-bcb2-613e4bc945ac" providerId="ADAL" clId="{16736750-74B4-184C-AACF-97E7E4B9FAA6}" dt="2024-08-11T12:25:16.630" v="2519" actId="1076"/>
          <ac:spMkLst>
            <pc:docMk/>
            <pc:sldMk cId="1581186720" sldId="286"/>
            <ac:spMk id="3" creationId="{F9E9654B-D8E5-22CA-371A-57FADD13842B}"/>
          </ac:spMkLst>
        </pc:spChg>
        <pc:spChg chg="add mod">
          <ac:chgData name="Ronnel D. Palenzuela" userId="27216d6f-a712-48da-bcb2-613e4bc945ac" providerId="ADAL" clId="{16736750-74B4-184C-AACF-97E7E4B9FAA6}" dt="2024-08-11T12:25:18.008" v="2520" actId="1076"/>
          <ac:spMkLst>
            <pc:docMk/>
            <pc:sldMk cId="1581186720" sldId="286"/>
            <ac:spMk id="5" creationId="{63E79591-2F27-370E-329D-A0B622A8CFA5}"/>
          </ac:spMkLst>
        </pc:spChg>
        <pc:spChg chg="add mod">
          <ac:chgData name="Ronnel D. Palenzuela" userId="27216d6f-a712-48da-bcb2-613e4bc945ac" providerId="ADAL" clId="{16736750-74B4-184C-AACF-97E7E4B9FAA6}" dt="2024-08-11T12:22:19.024" v="2454"/>
          <ac:spMkLst>
            <pc:docMk/>
            <pc:sldMk cId="1581186720" sldId="286"/>
            <ac:spMk id="6" creationId="{8E044E04-0B5A-32C0-8EEE-D905F6C6381E}"/>
          </ac:spMkLst>
        </pc:spChg>
        <pc:spChg chg="add mod">
          <ac:chgData name="Ronnel D. Palenzuela" userId="27216d6f-a712-48da-bcb2-613e4bc945ac" providerId="ADAL" clId="{16736750-74B4-184C-AACF-97E7E4B9FAA6}" dt="2024-08-11T12:22:33.783" v="2457" actId="767"/>
          <ac:spMkLst>
            <pc:docMk/>
            <pc:sldMk cId="1581186720" sldId="286"/>
            <ac:spMk id="7" creationId="{75AD83E7-4E98-C144-0CA8-1D34A9078DFC}"/>
          </ac:spMkLst>
        </pc:spChg>
        <pc:spChg chg="add del">
          <ac:chgData name="Ronnel D. Palenzuela" userId="27216d6f-a712-48da-bcb2-613e4bc945ac" providerId="ADAL" clId="{16736750-74B4-184C-AACF-97E7E4B9FAA6}" dt="2024-08-11T12:24:47.787" v="2511" actId="22"/>
          <ac:spMkLst>
            <pc:docMk/>
            <pc:sldMk cId="1581186720" sldId="286"/>
            <ac:spMk id="9" creationId="{5AFEA3DF-0E3B-7218-22F8-B412FEC8C03F}"/>
          </ac:spMkLst>
        </pc:spChg>
        <pc:picChg chg="del">
          <ac:chgData name="Ronnel D. Palenzuela" userId="27216d6f-a712-48da-bcb2-613e4bc945ac" providerId="ADAL" clId="{16736750-74B4-184C-AACF-97E7E4B9FAA6}" dt="2024-08-11T12:15:21.761" v="2282" actId="478"/>
          <ac:picMkLst>
            <pc:docMk/>
            <pc:sldMk cId="1581186720" sldId="286"/>
            <ac:picMk id="4" creationId="{74248AEE-FABF-0F2A-B1B2-1777799F48BD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2:32:58.139" v="2586"/>
        <pc:sldMkLst>
          <pc:docMk/>
          <pc:sldMk cId="4278137860" sldId="287"/>
        </pc:sldMkLst>
        <pc:spChg chg="mod">
          <ac:chgData name="Ronnel D. Palenzuela" userId="27216d6f-a712-48da-bcb2-613e4bc945ac" providerId="ADAL" clId="{16736750-74B4-184C-AACF-97E7E4B9FAA6}" dt="2024-08-11T12:26:17.544" v="2548"/>
          <ac:spMkLst>
            <pc:docMk/>
            <pc:sldMk cId="4278137860" sldId="287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2:27:02.548" v="2568"/>
          <ac:spMkLst>
            <pc:docMk/>
            <pc:sldMk cId="4278137860" sldId="287"/>
            <ac:spMk id="3" creationId="{F9E9654B-D8E5-22CA-371A-57FADD13842B}"/>
          </ac:spMkLst>
        </pc:spChg>
        <pc:spChg chg="del">
          <ac:chgData name="Ronnel D. Palenzuela" userId="27216d6f-a712-48da-bcb2-613e4bc945ac" providerId="ADAL" clId="{16736750-74B4-184C-AACF-97E7E4B9FAA6}" dt="2024-08-11T12:26:19.941" v="2549" actId="478"/>
          <ac:spMkLst>
            <pc:docMk/>
            <pc:sldMk cId="4278137860" sldId="287"/>
            <ac:spMk id="5" creationId="{63E79591-2F27-370E-329D-A0B622A8CFA5}"/>
          </ac:spMkLst>
        </pc:spChg>
        <pc:picChg chg="add mod">
          <ac:chgData name="Ronnel D. Palenzuela" userId="27216d6f-a712-48da-bcb2-613e4bc945ac" providerId="ADAL" clId="{16736750-74B4-184C-AACF-97E7E4B9FAA6}" dt="2024-08-11T12:30:03.374" v="2578" actId="1076"/>
          <ac:picMkLst>
            <pc:docMk/>
            <pc:sldMk cId="4278137860" sldId="287"/>
            <ac:picMk id="4" creationId="{C94F73C7-EE3C-5039-6716-AA5F092B56AC}"/>
          </ac:picMkLst>
        </pc:picChg>
        <pc:picChg chg="add mod">
          <ac:chgData name="Ronnel D. Palenzuela" userId="27216d6f-a712-48da-bcb2-613e4bc945ac" providerId="ADAL" clId="{16736750-74B4-184C-AACF-97E7E4B9FAA6}" dt="2024-08-11T12:30:04.674" v="2579" actId="1076"/>
          <ac:picMkLst>
            <pc:docMk/>
            <pc:sldMk cId="4278137860" sldId="287"/>
            <ac:picMk id="6" creationId="{7982849D-C7FF-134E-B589-F96BF9176D03}"/>
          </ac:picMkLst>
        </pc:picChg>
      </pc:sldChg>
      <pc:sldChg chg="delSp modSp add mod">
        <pc:chgData name="Ronnel D. Palenzuela" userId="27216d6f-a712-48da-bcb2-613e4bc945ac" providerId="ADAL" clId="{16736750-74B4-184C-AACF-97E7E4B9FAA6}" dt="2024-08-12T02:16:02.449" v="3153" actId="20577"/>
        <pc:sldMkLst>
          <pc:docMk/>
          <pc:sldMk cId="3972629357" sldId="288"/>
        </pc:sldMkLst>
        <pc:spChg chg="mod">
          <ac:chgData name="Ronnel D. Palenzuela" userId="27216d6f-a712-48da-bcb2-613e4bc945ac" providerId="ADAL" clId="{16736750-74B4-184C-AACF-97E7E4B9FAA6}" dt="2024-08-12T02:16:02.449" v="3153" actId="20577"/>
          <ac:spMkLst>
            <pc:docMk/>
            <pc:sldMk cId="3972629357" sldId="288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2T02:11:51.983" v="3029" actId="207"/>
          <ac:spMkLst>
            <pc:docMk/>
            <pc:sldMk cId="3972629357" sldId="288"/>
            <ac:spMk id="3" creationId="{F9E9654B-D8E5-22CA-371A-57FADD13842B}"/>
          </ac:spMkLst>
        </pc:spChg>
        <pc:picChg chg="del">
          <ac:chgData name="Ronnel D. Palenzuela" userId="27216d6f-a712-48da-bcb2-613e4bc945ac" providerId="ADAL" clId="{16736750-74B4-184C-AACF-97E7E4B9FAA6}" dt="2024-08-12T01:08:18.288" v="2654" actId="478"/>
          <ac:picMkLst>
            <pc:docMk/>
            <pc:sldMk cId="3972629357" sldId="288"/>
            <ac:picMk id="4" creationId="{C94F73C7-EE3C-5039-6716-AA5F092B56AC}"/>
          </ac:picMkLst>
        </pc:picChg>
        <pc:picChg chg="del">
          <ac:chgData name="Ronnel D. Palenzuela" userId="27216d6f-a712-48da-bcb2-613e4bc945ac" providerId="ADAL" clId="{16736750-74B4-184C-AACF-97E7E4B9FAA6}" dt="2024-08-12T01:08:18.480" v="2655" actId="478"/>
          <ac:picMkLst>
            <pc:docMk/>
            <pc:sldMk cId="3972629357" sldId="288"/>
            <ac:picMk id="6" creationId="{7982849D-C7FF-134E-B589-F96BF9176D03}"/>
          </ac:picMkLst>
        </pc:picChg>
      </pc:sldChg>
      <pc:sldChg chg="modSp add mod">
        <pc:chgData name="Ronnel D. Palenzuela" userId="27216d6f-a712-48da-bcb2-613e4bc945ac" providerId="ADAL" clId="{16736750-74B4-184C-AACF-97E7E4B9FAA6}" dt="2024-08-12T02:22:03.220" v="3182" actId="11"/>
        <pc:sldMkLst>
          <pc:docMk/>
          <pc:sldMk cId="2990164252" sldId="289"/>
        </pc:sldMkLst>
        <pc:spChg chg="mod">
          <ac:chgData name="Ronnel D. Palenzuela" userId="27216d6f-a712-48da-bcb2-613e4bc945ac" providerId="ADAL" clId="{16736750-74B4-184C-AACF-97E7E4B9FAA6}" dt="2024-08-12T02:16:06.498" v="3154" actId="20577"/>
          <ac:spMkLst>
            <pc:docMk/>
            <pc:sldMk cId="2990164252" sldId="289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2T02:22:03.220" v="3182" actId="11"/>
          <ac:spMkLst>
            <pc:docMk/>
            <pc:sldMk cId="2990164252" sldId="289"/>
            <ac:spMk id="3" creationId="{F9E9654B-D8E5-22CA-371A-57FADD13842B}"/>
          </ac:spMkLst>
        </pc:spChg>
      </pc:sldChg>
      <pc:sldChg chg="modSp add mod">
        <pc:chgData name="Ronnel D. Palenzuela" userId="27216d6f-a712-48da-bcb2-613e4bc945ac" providerId="ADAL" clId="{16736750-74B4-184C-AACF-97E7E4B9FAA6}" dt="2024-08-13T03:37:12.131" v="3508" actId="207"/>
        <pc:sldMkLst>
          <pc:docMk/>
          <pc:sldMk cId="1111498698" sldId="290"/>
        </pc:sldMkLst>
        <pc:spChg chg="mod">
          <ac:chgData name="Ronnel D. Palenzuela" userId="27216d6f-a712-48da-bcb2-613e4bc945ac" providerId="ADAL" clId="{16736750-74B4-184C-AACF-97E7E4B9FAA6}" dt="2024-08-13T03:27:17.210" v="3359" actId="20577"/>
          <ac:spMkLst>
            <pc:docMk/>
            <pc:sldMk cId="1111498698" sldId="290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3T03:37:12.131" v="3508" actId="207"/>
          <ac:spMkLst>
            <pc:docMk/>
            <pc:sldMk cId="1111498698" sldId="290"/>
            <ac:spMk id="3" creationId="{F9E9654B-D8E5-22CA-371A-57FADD13842B}"/>
          </ac:spMkLst>
        </pc:spChg>
      </pc:sldChg>
      <pc:sldChg chg="modSp add del mod">
        <pc:chgData name="Ronnel D. Palenzuela" userId="27216d6f-a712-48da-bcb2-613e4bc945ac" providerId="ADAL" clId="{16736750-74B4-184C-AACF-97E7E4B9FAA6}" dt="2024-08-12T02:54:12.156" v="3325" actId="2696"/>
        <pc:sldMkLst>
          <pc:docMk/>
          <pc:sldMk cId="1927110459" sldId="290"/>
        </pc:sldMkLst>
        <pc:spChg chg="mod">
          <ac:chgData name="Ronnel D. Palenzuela" userId="27216d6f-a712-48da-bcb2-613e4bc945ac" providerId="ADAL" clId="{16736750-74B4-184C-AACF-97E7E4B9FAA6}" dt="2024-08-12T02:17:40.195" v="3179" actId="20577"/>
          <ac:spMkLst>
            <pc:docMk/>
            <pc:sldMk cId="1927110459" sldId="290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2T02:25:46.161" v="3276" actId="20577"/>
          <ac:spMkLst>
            <pc:docMk/>
            <pc:sldMk cId="1927110459" sldId="290"/>
            <ac:spMk id="3" creationId="{F9E9654B-D8E5-22CA-371A-57FADD13842B}"/>
          </ac:spMkLst>
        </pc:spChg>
      </pc:sldChg>
      <pc:sldChg chg="modSp add mod ord">
        <pc:chgData name="Ronnel D. Palenzuela" userId="27216d6f-a712-48da-bcb2-613e4bc945ac" providerId="ADAL" clId="{16736750-74B4-184C-AACF-97E7E4B9FAA6}" dt="2024-08-13T03:34:24.591" v="3466" actId="207"/>
        <pc:sldMkLst>
          <pc:docMk/>
          <pc:sldMk cId="815011119" sldId="291"/>
        </pc:sldMkLst>
        <pc:spChg chg="mod">
          <ac:chgData name="Ronnel D. Palenzuela" userId="27216d6f-a712-48da-bcb2-613e4bc945ac" providerId="ADAL" clId="{16736750-74B4-184C-AACF-97E7E4B9FAA6}" dt="2024-08-13T03:34:24.591" v="3466" actId="207"/>
          <ac:spMkLst>
            <pc:docMk/>
            <pc:sldMk cId="815011119" sldId="291"/>
            <ac:spMk id="3" creationId="{F9E9654B-D8E5-22CA-371A-57FADD13842B}"/>
          </ac:spMkLst>
        </pc:spChg>
      </pc:sldChg>
      <pc:sldChg chg="modSp add del mod">
        <pc:chgData name="Ronnel D. Palenzuela" userId="27216d6f-a712-48da-bcb2-613e4bc945ac" providerId="ADAL" clId="{16736750-74B4-184C-AACF-97E7E4B9FAA6}" dt="2024-08-12T02:54:12.156" v="3325" actId="2696"/>
        <pc:sldMkLst>
          <pc:docMk/>
          <pc:sldMk cId="1781441069" sldId="291"/>
        </pc:sldMkLst>
        <pc:spChg chg="mod">
          <ac:chgData name="Ronnel D. Palenzuela" userId="27216d6f-a712-48da-bcb2-613e4bc945ac" providerId="ADAL" clId="{16736750-74B4-184C-AACF-97E7E4B9FAA6}" dt="2024-08-12T02:28:06.903" v="3321" actId="11"/>
          <ac:spMkLst>
            <pc:docMk/>
            <pc:sldMk cId="1781441069" sldId="291"/>
            <ac:spMk id="3" creationId="{F9E9654B-D8E5-22CA-371A-57FADD13842B}"/>
          </ac:spMkLst>
        </pc:spChg>
      </pc:sldChg>
      <pc:sldChg chg="modSp add del mod">
        <pc:chgData name="Ronnel D. Palenzuela" userId="27216d6f-a712-48da-bcb2-613e4bc945ac" providerId="ADAL" clId="{16736750-74B4-184C-AACF-97E7E4B9FAA6}" dt="2024-08-12T02:54:12.156" v="3325" actId="2696"/>
        <pc:sldMkLst>
          <pc:docMk/>
          <pc:sldMk cId="1765234647" sldId="292"/>
        </pc:sldMkLst>
        <pc:spChg chg="mod">
          <ac:chgData name="Ronnel D. Palenzuela" userId="27216d6f-a712-48da-bcb2-613e4bc945ac" providerId="ADAL" clId="{16736750-74B4-184C-AACF-97E7E4B9FAA6}" dt="2024-08-12T02:28:26.710" v="3324" actId="403"/>
          <ac:spMkLst>
            <pc:docMk/>
            <pc:sldMk cId="1765234647" sldId="292"/>
            <ac:spMk id="3" creationId="{F9E9654B-D8E5-22CA-371A-57FADD13842B}"/>
          </ac:spMkLst>
        </pc:spChg>
      </pc:sldChg>
      <pc:sldMasterChg chg="modSldLayout">
        <pc:chgData name="Ronnel D. Palenzuela" userId="27216d6f-a712-48da-bcb2-613e4bc945ac" providerId="ADAL" clId="{16736750-74B4-184C-AACF-97E7E4B9FAA6}" dt="2024-08-11T07:03:06.010" v="731" actId="20577"/>
        <pc:sldMasterMkLst>
          <pc:docMk/>
          <pc:sldMasterMk cId="651270159" sldId="2147483648"/>
        </pc:sldMasterMkLst>
        <pc:sldLayoutChg chg="modSp mod">
          <pc:chgData name="Ronnel D. Palenzuela" userId="27216d6f-a712-48da-bcb2-613e4bc945ac" providerId="ADAL" clId="{16736750-74B4-184C-AACF-97E7E4B9FAA6}" dt="2024-08-11T07:03:06.010" v="731" actId="20577"/>
          <pc:sldLayoutMkLst>
            <pc:docMk/>
            <pc:sldMasterMk cId="651270159" sldId="2147483648"/>
            <pc:sldLayoutMk cId="2921653432" sldId="2147483649"/>
          </pc:sldLayoutMkLst>
          <pc:spChg chg="mod">
            <ac:chgData name="Ronnel D. Palenzuela" userId="27216d6f-a712-48da-bcb2-613e4bc945ac" providerId="ADAL" clId="{16736750-74B4-184C-AACF-97E7E4B9FAA6}" dt="2024-08-11T07:03:06.010" v="731" actId="20577"/>
            <ac:spMkLst>
              <pc:docMk/>
              <pc:sldMasterMk cId="651270159" sldId="2147483648"/>
              <pc:sldLayoutMk cId="2921653432" sldId="2147483649"/>
              <ac:spMk id="5" creationId="{3794B7A0-4232-A0AC-7E3A-3BF632F0C83D}"/>
            </ac:spMkLst>
          </pc:spChg>
        </pc:sldLayoutChg>
      </pc:sldMasterChg>
    </pc:docChg>
  </pc:docChgLst>
  <pc:docChgLst>
    <pc:chgData name="Ronnel D. Palenzuela" userId="27216d6f-a712-48da-bcb2-613e4bc945ac" providerId="ADAL" clId="{16FF8E01-DE24-0F4F-A559-943D670B7764}"/>
    <pc:docChg chg="undo custSel addSld delSld modSld sldOrd modMainMaster">
      <pc:chgData name="Ronnel D. Palenzuela" userId="27216d6f-a712-48da-bcb2-613e4bc945ac" providerId="ADAL" clId="{16FF8E01-DE24-0F4F-A559-943D670B7764}" dt="2024-08-15T06:12:31.924" v="2533" actId="729"/>
      <pc:docMkLst>
        <pc:docMk/>
      </pc:docMkLst>
      <pc:sldChg chg="modSp mod">
        <pc:chgData name="Ronnel D. Palenzuela" userId="27216d6f-a712-48da-bcb2-613e4bc945ac" providerId="ADAL" clId="{16FF8E01-DE24-0F4F-A559-943D670B7764}" dt="2024-08-14T16:09:01.930" v="1419" actId="20577"/>
        <pc:sldMkLst>
          <pc:docMk/>
          <pc:sldMk cId="3455369248" sldId="257"/>
        </pc:sldMkLst>
        <pc:spChg chg="mod">
          <ac:chgData name="Ronnel D. Palenzuela" userId="27216d6f-a712-48da-bcb2-613e4bc945ac" providerId="ADAL" clId="{16FF8E01-DE24-0F4F-A559-943D670B7764}" dt="2024-08-14T16:08:42.416" v="1364" actId="14100"/>
          <ac:spMkLst>
            <pc:docMk/>
            <pc:sldMk cId="3455369248" sldId="257"/>
            <ac:spMk id="2" creationId="{4B9DC0FD-E73C-26A6-891F-61B461076958}"/>
          </ac:spMkLst>
        </pc:spChg>
        <pc:spChg chg="mod">
          <ac:chgData name="Ronnel D. Palenzuela" userId="27216d6f-a712-48da-bcb2-613e4bc945ac" providerId="ADAL" clId="{16FF8E01-DE24-0F4F-A559-943D670B7764}" dt="2024-08-14T16:09:01.930" v="1419" actId="20577"/>
          <ac:spMkLst>
            <pc:docMk/>
            <pc:sldMk cId="3455369248" sldId="257"/>
            <ac:spMk id="3" creationId="{55CA8846-F5F9-9E2F-7E86-4EDFA1AEFED2}"/>
          </ac:spMkLst>
        </pc:sp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3256538018" sldId="259"/>
        </pc:sldMkLst>
      </pc:sldChg>
      <pc:sldChg chg="modSp mod modNotesTx">
        <pc:chgData name="Ronnel D. Palenzuela" userId="27216d6f-a712-48da-bcb2-613e4bc945ac" providerId="ADAL" clId="{16FF8E01-DE24-0F4F-A559-943D670B7764}" dt="2024-08-14T16:25:10.072" v="1665" actId="20577"/>
        <pc:sldMkLst>
          <pc:docMk/>
          <pc:sldMk cId="3611571112" sldId="263"/>
        </pc:sldMkLst>
        <pc:spChg chg="mod">
          <ac:chgData name="Ronnel D. Palenzuela" userId="27216d6f-a712-48da-bcb2-613e4bc945ac" providerId="ADAL" clId="{16FF8E01-DE24-0F4F-A559-943D670B7764}" dt="2024-08-14T16:09:37.186" v="1435" actId="1076"/>
          <ac:spMkLst>
            <pc:docMk/>
            <pc:sldMk cId="3611571112" sldId="263"/>
            <ac:spMk id="2" creationId="{4B9DC0FD-E73C-26A6-891F-61B461076958}"/>
          </ac:spMkLst>
        </pc:spChg>
      </pc:sldChg>
      <pc:sldChg chg="modSp mod">
        <pc:chgData name="Ronnel D. Palenzuela" userId="27216d6f-a712-48da-bcb2-613e4bc945ac" providerId="ADAL" clId="{16FF8E01-DE24-0F4F-A559-943D670B7764}" dt="2024-08-14T15:58:28.162" v="1311" actId="207"/>
        <pc:sldMkLst>
          <pc:docMk/>
          <pc:sldMk cId="261940385" sldId="264"/>
        </pc:sldMkLst>
        <pc:spChg chg="mod">
          <ac:chgData name="Ronnel D. Palenzuela" userId="27216d6f-a712-48da-bcb2-613e4bc945ac" providerId="ADAL" clId="{16FF8E01-DE24-0F4F-A559-943D670B7764}" dt="2024-08-14T15:58:28.162" v="1311" actId="207"/>
          <ac:spMkLst>
            <pc:docMk/>
            <pc:sldMk cId="261940385" sldId="264"/>
            <ac:spMk id="3" creationId="{A8B75234-3FB1-B597-DF46-CD5827D3C5AF}"/>
          </ac:spMkLst>
        </pc:spChg>
      </pc:sldChg>
      <pc:sldChg chg="add del">
        <pc:chgData name="Ronnel D. Palenzuela" userId="27216d6f-a712-48da-bcb2-613e4bc945ac" providerId="ADAL" clId="{16FF8E01-DE24-0F4F-A559-943D670B7764}" dt="2024-08-14T04:37:31.309" v="136" actId="2890"/>
        <pc:sldMkLst>
          <pc:docMk/>
          <pc:sldMk cId="393610469" sldId="265"/>
        </pc:sldMkLst>
      </pc:sldChg>
      <pc:sldChg chg="addSp delSp modSp add del mod or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538568147" sldId="265"/>
        </pc:sldMkLst>
        <pc:spChg chg="mod">
          <ac:chgData name="Ronnel D. Palenzuela" userId="27216d6f-a712-48da-bcb2-613e4bc945ac" providerId="ADAL" clId="{16FF8E01-DE24-0F4F-A559-943D670B7764}" dt="2024-08-14T14:55:35.293" v="832" actId="20577"/>
          <ac:spMkLst>
            <pc:docMk/>
            <pc:sldMk cId="538568147" sldId="265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3:46:58.170" v="402" actId="113"/>
          <ac:spMkLst>
            <pc:docMk/>
            <pc:sldMk cId="538568147" sldId="265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FF8E01-DE24-0F4F-A559-943D670B7764}" dt="2024-08-14T14:08:52.904" v="652" actId="1076"/>
          <ac:picMkLst>
            <pc:docMk/>
            <pc:sldMk cId="538568147" sldId="265"/>
            <ac:picMk id="5" creationId="{70008023-F501-145C-0B44-5194C048510F}"/>
          </ac:picMkLst>
        </pc:picChg>
        <pc:picChg chg="add mod">
          <ac:chgData name="Ronnel D. Palenzuela" userId="27216d6f-a712-48da-bcb2-613e4bc945ac" providerId="ADAL" clId="{16FF8E01-DE24-0F4F-A559-943D670B7764}" dt="2024-08-14T14:08:59.711" v="656" actId="1076"/>
          <ac:picMkLst>
            <pc:docMk/>
            <pc:sldMk cId="538568147" sldId="265"/>
            <ac:picMk id="6" creationId="{24353777-D960-C968-46B2-C9D39EBD397E}"/>
          </ac:picMkLst>
        </pc:picChg>
        <pc:picChg chg="del">
          <ac:chgData name="Ronnel D. Palenzuela" userId="27216d6f-a712-48da-bcb2-613e4bc945ac" providerId="ADAL" clId="{16FF8E01-DE24-0F4F-A559-943D670B7764}" dt="2024-08-14T13:36:35.785" v="186" actId="478"/>
          <ac:picMkLst>
            <pc:docMk/>
            <pc:sldMk cId="538568147" sldId="265"/>
            <ac:picMk id="6" creationId="{E6F66661-8045-D9A5-7A22-9C32CFDC9130}"/>
          </ac:picMkLst>
        </pc:picChg>
        <pc:picChg chg="del">
          <ac:chgData name="Ronnel D. Palenzuela" userId="27216d6f-a712-48da-bcb2-613e4bc945ac" providerId="ADAL" clId="{16FF8E01-DE24-0F4F-A559-943D670B7764}" dt="2024-08-14T13:36:36.302" v="188" actId="478"/>
          <ac:picMkLst>
            <pc:docMk/>
            <pc:sldMk cId="538568147" sldId="265"/>
            <ac:picMk id="7" creationId="{034B6557-36A5-121F-76C7-3EA4B37D7CFA}"/>
          </ac:picMkLst>
        </pc:picChg>
        <pc:picChg chg="del">
          <ac:chgData name="Ronnel D. Palenzuela" userId="27216d6f-a712-48da-bcb2-613e4bc945ac" providerId="ADAL" clId="{16FF8E01-DE24-0F4F-A559-943D670B7764}" dt="2024-08-14T13:36:36.076" v="187" actId="478"/>
          <ac:picMkLst>
            <pc:docMk/>
            <pc:sldMk cId="538568147" sldId="265"/>
            <ac:picMk id="8" creationId="{1FB21C6D-D0A1-8AEB-319B-0296807954C0}"/>
          </ac:picMkLst>
        </pc:picChg>
        <pc:picChg chg="del">
          <ac:chgData name="Ronnel D. Palenzuela" userId="27216d6f-a712-48da-bcb2-613e4bc945ac" providerId="ADAL" clId="{16FF8E01-DE24-0F4F-A559-943D670B7764}" dt="2024-08-14T13:36:36.597" v="189" actId="478"/>
          <ac:picMkLst>
            <pc:docMk/>
            <pc:sldMk cId="538568147" sldId="265"/>
            <ac:picMk id="10" creationId="{DA4EB7EF-513D-C40D-5DC5-6B39809CDC00}"/>
          </ac:picMkLst>
        </pc:picChg>
      </pc:sldChg>
      <pc:sldChg chg="addSp delSp modSp add mo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1782960047" sldId="266"/>
        </pc:sldMkLst>
        <pc:spChg chg="mod">
          <ac:chgData name="Ronnel D. Palenzuela" userId="27216d6f-a712-48da-bcb2-613e4bc945ac" providerId="ADAL" clId="{16FF8E01-DE24-0F4F-A559-943D670B7764}" dt="2024-08-14T13:45:50.997" v="383" actId="20577"/>
          <ac:spMkLst>
            <pc:docMk/>
            <pc:sldMk cId="1782960047" sldId="266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3:52:01.538" v="473" actId="207"/>
          <ac:spMkLst>
            <pc:docMk/>
            <pc:sldMk cId="1782960047" sldId="266"/>
            <ac:spMk id="3" creationId="{F9E9654B-D8E5-22CA-371A-57FADD13842B}"/>
          </ac:spMkLst>
        </pc:spChg>
        <pc:spChg chg="add mod">
          <ac:chgData name="Ronnel D. Palenzuela" userId="27216d6f-a712-48da-bcb2-613e4bc945ac" providerId="ADAL" clId="{16FF8E01-DE24-0F4F-A559-943D670B7764}" dt="2024-08-14T13:54:36.838" v="483" actId="1076"/>
          <ac:spMkLst>
            <pc:docMk/>
            <pc:sldMk cId="1782960047" sldId="266"/>
            <ac:spMk id="6" creationId="{D96DF1EF-8473-896F-2BBC-6D1558971D10}"/>
          </ac:spMkLst>
        </pc:spChg>
        <pc:picChg chg="del">
          <ac:chgData name="Ronnel D. Palenzuela" userId="27216d6f-a712-48da-bcb2-613e4bc945ac" providerId="ADAL" clId="{16FF8E01-DE24-0F4F-A559-943D670B7764}" dt="2024-08-14T13:45:55.174" v="384" actId="478"/>
          <ac:picMkLst>
            <pc:docMk/>
            <pc:sldMk cId="1782960047" sldId="266"/>
            <ac:picMk id="5" creationId="{70008023-F501-145C-0B44-5194C048510F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3029220167" sldId="266"/>
        </pc:sldMkLst>
      </pc:sldChg>
      <pc:sldChg chg="modSp add mo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2149631211" sldId="267"/>
        </pc:sldMkLst>
        <pc:spChg chg="mod">
          <ac:chgData name="Ronnel D. Palenzuela" userId="27216d6f-a712-48da-bcb2-613e4bc945ac" providerId="ADAL" clId="{16FF8E01-DE24-0F4F-A559-943D670B7764}" dt="2024-08-14T15:58:59.103" v="1314" actId="11"/>
          <ac:spMkLst>
            <pc:docMk/>
            <pc:sldMk cId="2149631211" sldId="267"/>
            <ac:spMk id="3" creationId="{F9E9654B-D8E5-22CA-371A-57FADD13842B}"/>
          </ac:spMkLst>
        </pc:spChg>
      </pc:sldChg>
      <pc:sldChg chg="add del">
        <pc:chgData name="Ronnel D. Palenzuela" userId="27216d6f-a712-48da-bcb2-613e4bc945ac" providerId="ADAL" clId="{16FF8E01-DE24-0F4F-A559-943D670B7764}" dt="2024-08-14T13:54:04.562" v="479" actId="2696"/>
        <pc:sldMkLst>
          <pc:docMk/>
          <pc:sldMk cId="2717857131" sldId="267"/>
        </pc:sldMkLst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3285671655" sldId="267"/>
        </pc:sldMkLst>
      </pc:sldChg>
      <pc:sldChg chg="add del">
        <pc:chgData name="Ronnel D. Palenzuela" userId="27216d6f-a712-48da-bcb2-613e4bc945ac" providerId="ADAL" clId="{16FF8E01-DE24-0F4F-A559-943D670B7764}" dt="2024-08-14T13:54:30.391" v="482" actId="2696"/>
        <pc:sldMkLst>
          <pc:docMk/>
          <pc:sldMk cId="3367849497" sldId="267"/>
        </pc:sldMkLst>
      </pc:sldChg>
      <pc:sldChg chg="modSp add mo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155138258" sldId="268"/>
        </pc:sldMkLst>
        <pc:spChg chg="mod">
          <ac:chgData name="Ronnel D. Palenzuela" userId="27216d6f-a712-48da-bcb2-613e4bc945ac" providerId="ADAL" clId="{16FF8E01-DE24-0F4F-A559-943D670B7764}" dt="2024-08-14T15:59:15.816" v="1315" actId="11"/>
          <ac:spMkLst>
            <pc:docMk/>
            <pc:sldMk cId="155138258" sldId="268"/>
            <ac:spMk id="3" creationId="{F9E9654B-D8E5-22CA-371A-57FADD13842B}"/>
          </ac:spMkLst>
        </pc:sp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1637530094" sldId="268"/>
        </pc:sldMkLst>
      </pc:sldChg>
      <pc:sldChg chg="addSp modSp add mod or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2831007090" sldId="269"/>
        </pc:sldMkLst>
        <pc:spChg chg="mod">
          <ac:chgData name="Ronnel D. Palenzuela" userId="27216d6f-a712-48da-bcb2-613e4bc945ac" providerId="ADAL" clId="{16FF8E01-DE24-0F4F-A559-943D670B7764}" dt="2024-08-14T14:10:47.606" v="696" actId="20577"/>
          <ac:spMkLst>
            <pc:docMk/>
            <pc:sldMk cId="2831007090" sldId="269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4:16:06.339" v="778" actId="1076"/>
          <ac:spMkLst>
            <pc:docMk/>
            <pc:sldMk cId="2831007090" sldId="269"/>
            <ac:spMk id="3" creationId="{F9E9654B-D8E5-22CA-371A-57FADD13842B}"/>
          </ac:spMkLst>
        </pc:spChg>
        <pc:spChg chg="add mod">
          <ac:chgData name="Ronnel D. Palenzuela" userId="27216d6f-a712-48da-bcb2-613e4bc945ac" providerId="ADAL" clId="{16FF8E01-DE24-0F4F-A559-943D670B7764}" dt="2024-08-14T14:15:42.779" v="771" actId="113"/>
          <ac:spMkLst>
            <pc:docMk/>
            <pc:sldMk cId="2831007090" sldId="269"/>
            <ac:spMk id="4" creationId="{CB6DD4F9-08BE-3AF6-FDDC-AB693A0D38F1}"/>
          </ac:spMkLst>
        </pc:sp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4018365145" sldId="269"/>
        </pc:sldMkLst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1107698705" sldId="270"/>
        </pc:sldMkLst>
      </pc:sldChg>
      <pc:sldChg chg="addSp delSp modSp add mod or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2073403413" sldId="270"/>
        </pc:sldMkLst>
        <pc:spChg chg="mod">
          <ac:chgData name="Ronnel D. Palenzuela" userId="27216d6f-a712-48da-bcb2-613e4bc945ac" providerId="ADAL" clId="{16FF8E01-DE24-0F4F-A559-943D670B7764}" dt="2024-08-14T14:55:39.952" v="834" actId="20577"/>
          <ac:spMkLst>
            <pc:docMk/>
            <pc:sldMk cId="2073403413" sldId="270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5:31:54.057" v="880" actId="207"/>
          <ac:spMkLst>
            <pc:docMk/>
            <pc:sldMk cId="2073403413" sldId="270"/>
            <ac:spMk id="3" creationId="{F9E9654B-D8E5-22CA-371A-57FADD13842B}"/>
          </ac:spMkLst>
        </pc:spChg>
        <pc:picChg chg="add del mod">
          <ac:chgData name="Ronnel D. Palenzuela" userId="27216d6f-a712-48da-bcb2-613e4bc945ac" providerId="ADAL" clId="{16FF8E01-DE24-0F4F-A559-943D670B7764}" dt="2024-08-14T15:09:23.422" v="836" actId="478"/>
          <ac:picMkLst>
            <pc:docMk/>
            <pc:sldMk cId="2073403413" sldId="270"/>
            <ac:picMk id="4" creationId="{369191B6-2A1C-3113-9BFD-747A4657F8D7}"/>
          </ac:picMkLst>
        </pc:picChg>
        <pc:picChg chg="del">
          <ac:chgData name="Ronnel D. Palenzuela" userId="27216d6f-a712-48da-bcb2-613e4bc945ac" providerId="ADAL" clId="{16FF8E01-DE24-0F4F-A559-943D670B7764}" dt="2024-08-14T14:53:40.293" v="791" actId="478"/>
          <ac:picMkLst>
            <pc:docMk/>
            <pc:sldMk cId="2073403413" sldId="270"/>
            <ac:picMk id="5" creationId="{70008023-F501-145C-0B44-5194C048510F}"/>
          </ac:picMkLst>
        </pc:picChg>
        <pc:picChg chg="del">
          <ac:chgData name="Ronnel D. Palenzuela" userId="27216d6f-a712-48da-bcb2-613e4bc945ac" providerId="ADAL" clId="{16FF8E01-DE24-0F4F-A559-943D670B7764}" dt="2024-08-14T14:53:41.454" v="792" actId="478"/>
          <ac:picMkLst>
            <pc:docMk/>
            <pc:sldMk cId="2073403413" sldId="270"/>
            <ac:picMk id="6" creationId="{24353777-D960-C968-46B2-C9D39EBD397E}"/>
          </ac:picMkLst>
        </pc:picChg>
        <pc:picChg chg="add del mod">
          <ac:chgData name="Ronnel D. Palenzuela" userId="27216d6f-a712-48da-bcb2-613e4bc945ac" providerId="ADAL" clId="{16FF8E01-DE24-0F4F-A559-943D670B7764}" dt="2024-08-14T15:09:24.556" v="837" actId="478"/>
          <ac:picMkLst>
            <pc:docMk/>
            <pc:sldMk cId="2073403413" sldId="270"/>
            <ac:picMk id="7" creationId="{CFF5A6F2-A391-E973-A9F9-EEAEDEBC41C8}"/>
          </ac:picMkLst>
        </pc:picChg>
        <pc:picChg chg="add del mod">
          <ac:chgData name="Ronnel D. Palenzuela" userId="27216d6f-a712-48da-bcb2-613e4bc945ac" providerId="ADAL" clId="{16FF8E01-DE24-0F4F-A559-943D670B7764}" dt="2024-08-14T15:38:21.939" v="921"/>
          <ac:picMkLst>
            <pc:docMk/>
            <pc:sldMk cId="2073403413" sldId="270"/>
            <ac:picMk id="8" creationId="{7628CA4E-3E92-F09C-D2FD-C46202C5E649}"/>
          </ac:picMkLst>
        </pc:picChg>
        <pc:picChg chg="add mod">
          <ac:chgData name="Ronnel D. Palenzuela" userId="27216d6f-a712-48da-bcb2-613e4bc945ac" providerId="ADAL" clId="{16FF8E01-DE24-0F4F-A559-943D670B7764}" dt="2024-08-14T15:34:34.583" v="908" actId="1076"/>
          <ac:picMkLst>
            <pc:docMk/>
            <pc:sldMk cId="2073403413" sldId="270"/>
            <ac:picMk id="9" creationId="{FFA2BE38-0E04-5FB6-310F-C9B71C57486B}"/>
          </ac:picMkLst>
        </pc:picChg>
        <pc:picChg chg="add mod">
          <ac:chgData name="Ronnel D. Palenzuela" userId="27216d6f-a712-48da-bcb2-613e4bc945ac" providerId="ADAL" clId="{16FF8E01-DE24-0F4F-A559-943D670B7764}" dt="2024-08-14T15:34:23.881" v="905" actId="1076"/>
          <ac:picMkLst>
            <pc:docMk/>
            <pc:sldMk cId="2073403413" sldId="270"/>
            <ac:picMk id="10" creationId="{667804E6-901E-3F8A-8E71-F3840CE73713}"/>
          </ac:picMkLst>
        </pc:picChg>
      </pc:sldChg>
      <pc:sldChg chg="addSp delSp modSp add mo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2406508294" sldId="271"/>
        </pc:sldMkLst>
        <pc:spChg chg="mod">
          <ac:chgData name="Ronnel D. Palenzuela" userId="27216d6f-a712-48da-bcb2-613e4bc945ac" providerId="ADAL" clId="{16FF8E01-DE24-0F4F-A559-943D670B7764}" dt="2024-08-14T15:45:04.117" v="1046" actId="20577"/>
          <ac:spMkLst>
            <pc:docMk/>
            <pc:sldMk cId="2406508294" sldId="271"/>
            <ac:spMk id="3" creationId="{F9E9654B-D8E5-22CA-371A-57FADD13842B}"/>
          </ac:spMkLst>
        </pc:spChg>
        <pc:spChg chg="add del">
          <ac:chgData name="Ronnel D. Palenzuela" userId="27216d6f-a712-48da-bcb2-613e4bc945ac" providerId="ADAL" clId="{16FF8E01-DE24-0F4F-A559-943D670B7764}" dt="2024-08-14T15:35:02.613" v="915" actId="22"/>
          <ac:spMkLst>
            <pc:docMk/>
            <pc:sldMk cId="2406508294" sldId="271"/>
            <ac:spMk id="5" creationId="{4142F3C9-0F99-D487-F109-5D1080BCD242}"/>
          </ac:spMkLst>
        </pc:spChg>
        <pc:spChg chg="add mod">
          <ac:chgData name="Ronnel D. Palenzuela" userId="27216d6f-a712-48da-bcb2-613e4bc945ac" providerId="ADAL" clId="{16FF8E01-DE24-0F4F-A559-943D670B7764}" dt="2024-08-14T15:35:21.596" v="919" actId="1076"/>
          <ac:spMkLst>
            <pc:docMk/>
            <pc:sldMk cId="2406508294" sldId="271"/>
            <ac:spMk id="7" creationId="{59101826-B0CF-114B-0320-F5905D2B047C}"/>
          </ac:spMkLst>
        </pc:spChg>
        <pc:picChg chg="del">
          <ac:chgData name="Ronnel D. Palenzuela" userId="27216d6f-a712-48da-bcb2-613e4bc945ac" providerId="ADAL" clId="{16FF8E01-DE24-0F4F-A559-943D670B7764}" dt="2024-08-14T15:34:53.519" v="911" actId="478"/>
          <ac:picMkLst>
            <pc:docMk/>
            <pc:sldMk cId="2406508294" sldId="271"/>
            <ac:picMk id="8" creationId="{7628CA4E-3E92-F09C-D2FD-C46202C5E649}"/>
          </ac:picMkLst>
        </pc:picChg>
        <pc:picChg chg="del">
          <ac:chgData name="Ronnel D. Palenzuela" userId="27216d6f-a712-48da-bcb2-613e4bc945ac" providerId="ADAL" clId="{16FF8E01-DE24-0F4F-A559-943D670B7764}" dt="2024-08-14T15:34:52.857" v="910" actId="478"/>
          <ac:picMkLst>
            <pc:docMk/>
            <pc:sldMk cId="2406508294" sldId="271"/>
            <ac:picMk id="9" creationId="{FFA2BE38-0E04-5FB6-310F-C9B71C57486B}"/>
          </ac:picMkLst>
        </pc:picChg>
        <pc:picChg chg="del">
          <ac:chgData name="Ronnel D. Palenzuela" userId="27216d6f-a712-48da-bcb2-613e4bc945ac" providerId="ADAL" clId="{16FF8E01-DE24-0F4F-A559-943D670B7764}" dt="2024-08-14T15:34:53.775" v="912" actId="478"/>
          <ac:picMkLst>
            <pc:docMk/>
            <pc:sldMk cId="2406508294" sldId="271"/>
            <ac:picMk id="10" creationId="{667804E6-901E-3F8A-8E71-F3840CE73713}"/>
          </ac:picMkLst>
        </pc:picChg>
        <pc:picChg chg="add del mod">
          <ac:chgData name="Ronnel D. Palenzuela" userId="27216d6f-a712-48da-bcb2-613e4bc945ac" providerId="ADAL" clId="{16FF8E01-DE24-0F4F-A559-943D670B7764}" dt="2024-08-14T15:40:56.703" v="965" actId="478"/>
          <ac:picMkLst>
            <pc:docMk/>
            <pc:sldMk cId="2406508294" sldId="271"/>
            <ac:picMk id="11" creationId="{7451C57A-98EA-DF71-2373-89D7F90904CF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4120804606" sldId="271"/>
        </pc:sldMkLst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2005021045" sldId="272"/>
        </pc:sldMkLst>
      </pc:sldChg>
      <pc:sldChg chg="modSp add mo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2217730064" sldId="272"/>
        </pc:sldMkLst>
        <pc:spChg chg="mod">
          <ac:chgData name="Ronnel D. Palenzuela" userId="27216d6f-a712-48da-bcb2-613e4bc945ac" providerId="ADAL" clId="{16FF8E01-DE24-0F4F-A559-943D670B7764}" dt="2024-08-14T15:59:35.416" v="1316" actId="11"/>
          <ac:spMkLst>
            <pc:docMk/>
            <pc:sldMk cId="2217730064" sldId="272"/>
            <ac:spMk id="3" creationId="{F9E9654B-D8E5-22CA-371A-57FADD13842B}"/>
          </ac:spMkLst>
        </pc:sp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716507679" sldId="273"/>
        </pc:sldMkLst>
      </pc:sldChg>
      <pc:sldChg chg="modSp add mod or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1773650369" sldId="273"/>
        </pc:sldMkLst>
        <pc:spChg chg="mod">
          <ac:chgData name="Ronnel D. Palenzuela" userId="27216d6f-a712-48da-bcb2-613e4bc945ac" providerId="ADAL" clId="{16FF8E01-DE24-0F4F-A559-943D670B7764}" dt="2024-08-14T15:59:48.974" v="1318" actId="11"/>
          <ac:spMkLst>
            <pc:docMk/>
            <pc:sldMk cId="1773650369" sldId="273"/>
            <ac:spMk id="3" creationId="{F9E9654B-D8E5-22CA-371A-57FADD13842B}"/>
          </ac:spMkLst>
        </pc:spChg>
      </pc:sldChg>
      <pc:sldChg chg="add del ord">
        <pc:chgData name="Ronnel D. Palenzuela" userId="27216d6f-a712-48da-bcb2-613e4bc945ac" providerId="ADAL" clId="{16FF8E01-DE24-0F4F-A559-943D670B7764}" dt="2024-08-14T16:09:44.931" v="1436" actId="2696"/>
        <pc:sldMkLst>
          <pc:docMk/>
          <pc:sldMk cId="415108391" sldId="274"/>
        </pc:sldMkLst>
      </pc:sldChg>
      <pc:sldChg chg="addSp modSp add mod modNotesTx">
        <pc:chgData name="Ronnel D. Palenzuela" userId="27216d6f-a712-48da-bcb2-613e4bc945ac" providerId="ADAL" clId="{16FF8E01-DE24-0F4F-A559-943D670B7764}" dt="2024-08-14T17:35:56.996" v="2348" actId="207"/>
        <pc:sldMkLst>
          <pc:docMk/>
          <pc:sldMk cId="3520817057" sldId="274"/>
        </pc:sldMkLst>
        <pc:spChg chg="mod">
          <ac:chgData name="Ronnel D. Palenzuela" userId="27216d6f-a712-48da-bcb2-613e4bc945ac" providerId="ADAL" clId="{16FF8E01-DE24-0F4F-A559-943D670B7764}" dt="2024-08-14T16:34:48.838" v="1740" actId="1076"/>
          <ac:spMkLst>
            <pc:docMk/>
            <pc:sldMk cId="3520817057" sldId="274"/>
            <ac:spMk id="2" creationId="{4B9DC0FD-E73C-26A6-891F-61B461076958}"/>
          </ac:spMkLst>
        </pc:spChg>
        <pc:spChg chg="add mod">
          <ac:chgData name="Ronnel D. Palenzuela" userId="27216d6f-a712-48da-bcb2-613e4bc945ac" providerId="ADAL" clId="{16FF8E01-DE24-0F4F-A559-943D670B7764}" dt="2024-08-14T17:35:56.996" v="2348" actId="207"/>
          <ac:spMkLst>
            <pc:docMk/>
            <pc:sldMk cId="3520817057" sldId="274"/>
            <ac:spMk id="4" creationId="{02334A40-A4A9-25FE-DC7A-9B1C1C6A0886}"/>
          </ac:spMkLst>
        </pc:spChg>
      </pc:sldChg>
      <pc:sldChg chg="addSp delSp modSp add del mod">
        <pc:chgData name="Ronnel D. Palenzuela" userId="27216d6f-a712-48da-bcb2-613e4bc945ac" providerId="ADAL" clId="{16FF8E01-DE24-0F4F-A559-943D670B7764}" dt="2024-08-14T16:15:45.956" v="1532" actId="2696"/>
        <pc:sldMkLst>
          <pc:docMk/>
          <pc:sldMk cId="2172138736" sldId="275"/>
        </pc:sldMkLst>
        <pc:spChg chg="mod">
          <ac:chgData name="Ronnel D. Palenzuela" userId="27216d6f-a712-48da-bcb2-613e4bc945ac" providerId="ADAL" clId="{16FF8E01-DE24-0F4F-A559-943D670B7764}" dt="2024-08-14T16:15:14.648" v="1524" actId="20577"/>
          <ac:spMkLst>
            <pc:docMk/>
            <pc:sldMk cId="2172138736" sldId="275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15:40.915" v="1531"/>
          <ac:spMkLst>
            <pc:docMk/>
            <pc:sldMk cId="2172138736" sldId="275"/>
            <ac:spMk id="3" creationId="{F9E9654B-D8E5-22CA-371A-57FADD13842B}"/>
          </ac:spMkLst>
        </pc:spChg>
        <pc:picChg chg="add del mod">
          <ac:chgData name="Ronnel D. Palenzuela" userId="27216d6f-a712-48da-bcb2-613e4bc945ac" providerId="ADAL" clId="{16FF8E01-DE24-0F4F-A559-943D670B7764}" dt="2024-08-14T16:15:16.283" v="1525" actId="478"/>
          <ac:picMkLst>
            <pc:docMk/>
            <pc:sldMk cId="2172138736" sldId="275"/>
            <ac:picMk id="4" creationId="{3DD2775A-1217-7607-D818-9986C2B95701}"/>
          </ac:picMkLst>
        </pc:picChg>
        <pc:picChg chg="del">
          <ac:chgData name="Ronnel D. Palenzuela" userId="27216d6f-a712-48da-bcb2-613e4bc945ac" providerId="ADAL" clId="{16FF8E01-DE24-0F4F-A559-943D670B7764}" dt="2024-08-14T16:10:15.858" v="1472" actId="478"/>
          <ac:picMkLst>
            <pc:docMk/>
            <pc:sldMk cId="2172138736" sldId="275"/>
            <ac:picMk id="8" creationId="{7628CA4E-3E92-F09C-D2FD-C46202C5E649}"/>
          </ac:picMkLst>
        </pc:picChg>
        <pc:picChg chg="del">
          <ac:chgData name="Ronnel D. Palenzuela" userId="27216d6f-a712-48da-bcb2-613e4bc945ac" providerId="ADAL" clId="{16FF8E01-DE24-0F4F-A559-943D670B7764}" dt="2024-08-14T16:10:15.605" v="1471" actId="478"/>
          <ac:picMkLst>
            <pc:docMk/>
            <pc:sldMk cId="2172138736" sldId="275"/>
            <ac:picMk id="9" creationId="{FFA2BE38-0E04-5FB6-310F-C9B71C57486B}"/>
          </ac:picMkLst>
        </pc:picChg>
        <pc:picChg chg="del">
          <ac:chgData name="Ronnel D. Palenzuela" userId="27216d6f-a712-48da-bcb2-613e4bc945ac" providerId="ADAL" clId="{16FF8E01-DE24-0F4F-A559-943D670B7764}" dt="2024-08-14T16:10:16.066" v="1473" actId="478"/>
          <ac:picMkLst>
            <pc:docMk/>
            <pc:sldMk cId="2172138736" sldId="275"/>
            <ac:picMk id="10" creationId="{667804E6-901E-3F8A-8E71-F3840CE73713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4070147815" sldId="275"/>
        </pc:sldMkLst>
      </pc:sldChg>
      <pc:sldChg chg="modSp add mod ord modNotesTx">
        <pc:chgData name="Ronnel D. Palenzuela" userId="27216d6f-a712-48da-bcb2-613e4bc945ac" providerId="ADAL" clId="{16FF8E01-DE24-0F4F-A559-943D670B7764}" dt="2024-08-14T16:34:54.089" v="1743" actId="20577"/>
        <pc:sldMkLst>
          <pc:docMk/>
          <pc:sldMk cId="2154677164" sldId="276"/>
        </pc:sldMkLst>
        <pc:spChg chg="mod">
          <ac:chgData name="Ronnel D. Palenzuela" userId="27216d6f-a712-48da-bcb2-613e4bc945ac" providerId="ADAL" clId="{16FF8E01-DE24-0F4F-A559-943D670B7764}" dt="2024-08-14T16:34:54.089" v="1743" actId="20577"/>
          <ac:spMkLst>
            <pc:docMk/>
            <pc:sldMk cId="2154677164" sldId="276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15:04.817" v="1513" actId="207"/>
          <ac:spMkLst>
            <pc:docMk/>
            <pc:sldMk cId="2154677164" sldId="276"/>
            <ac:spMk id="3" creationId="{F9E9654B-D8E5-22CA-371A-57FADD13842B}"/>
          </ac:spMkLst>
        </pc:sp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3621742425" sldId="276"/>
        </pc:sldMkLst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908275361" sldId="277"/>
        </pc:sldMkLst>
      </pc:sldChg>
      <pc:sldChg chg="addSp delSp modSp add mod modNotesTx">
        <pc:chgData name="Ronnel D. Palenzuela" userId="27216d6f-a712-48da-bcb2-613e4bc945ac" providerId="ADAL" clId="{16FF8E01-DE24-0F4F-A559-943D670B7764}" dt="2024-08-14T16:24:40.231" v="1652"/>
        <pc:sldMkLst>
          <pc:docMk/>
          <pc:sldMk cId="1655093992" sldId="277"/>
        </pc:sldMkLst>
        <pc:spChg chg="mod">
          <ac:chgData name="Ronnel D. Palenzuela" userId="27216d6f-a712-48da-bcb2-613e4bc945ac" providerId="ADAL" clId="{16FF8E01-DE24-0F4F-A559-943D670B7764}" dt="2024-08-14T16:15:53.933" v="1548" actId="20577"/>
          <ac:spMkLst>
            <pc:docMk/>
            <pc:sldMk cId="1655093992" sldId="277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16:03.761" v="1554" actId="207"/>
          <ac:spMkLst>
            <pc:docMk/>
            <pc:sldMk cId="1655093992" sldId="277"/>
            <ac:spMk id="3" creationId="{F9E9654B-D8E5-22CA-371A-57FADD13842B}"/>
          </ac:spMkLst>
        </pc:spChg>
        <pc:picChg chg="del">
          <ac:chgData name="Ronnel D. Palenzuela" userId="27216d6f-a712-48da-bcb2-613e4bc945ac" providerId="ADAL" clId="{16FF8E01-DE24-0F4F-A559-943D670B7764}" dt="2024-08-14T16:15:49.738" v="1534" actId="478"/>
          <ac:picMkLst>
            <pc:docMk/>
            <pc:sldMk cId="1655093992" sldId="277"/>
            <ac:picMk id="4" creationId="{3DD2775A-1217-7607-D818-9986C2B95701}"/>
          </ac:picMkLst>
        </pc:picChg>
        <pc:picChg chg="add mod">
          <ac:chgData name="Ronnel D. Palenzuela" userId="27216d6f-a712-48da-bcb2-613e4bc945ac" providerId="ADAL" clId="{16FF8E01-DE24-0F4F-A559-943D670B7764}" dt="2024-08-14T16:22:20.410" v="1645" actId="1076"/>
          <ac:picMkLst>
            <pc:docMk/>
            <pc:sldMk cId="1655093992" sldId="277"/>
            <ac:picMk id="5" creationId="{21F98874-7EDA-6F8F-7A52-E913F2501EF4}"/>
          </ac:picMkLst>
        </pc:picChg>
        <pc:picChg chg="add mod">
          <ac:chgData name="Ronnel D. Palenzuela" userId="27216d6f-a712-48da-bcb2-613e4bc945ac" providerId="ADAL" clId="{16FF8E01-DE24-0F4F-A559-943D670B7764}" dt="2024-08-14T16:22:19.327" v="1644" actId="1076"/>
          <ac:picMkLst>
            <pc:docMk/>
            <pc:sldMk cId="1655093992" sldId="277"/>
            <ac:picMk id="6" creationId="{AB87846A-7FEB-769F-7BA7-C9DDDB124761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928633288" sldId="278"/>
        </pc:sldMkLst>
      </pc:sldChg>
      <pc:sldChg chg="addSp delSp modSp add mod modNotesTx">
        <pc:chgData name="Ronnel D. Palenzuela" userId="27216d6f-a712-48da-bcb2-613e4bc945ac" providerId="ADAL" clId="{16FF8E01-DE24-0F4F-A559-943D670B7764}" dt="2024-08-14T16:25:33.500" v="1670"/>
        <pc:sldMkLst>
          <pc:docMk/>
          <pc:sldMk cId="1084106175" sldId="278"/>
        </pc:sldMkLst>
        <pc:spChg chg="mod">
          <ac:chgData name="Ronnel D. Palenzuela" userId="27216d6f-a712-48da-bcb2-613e4bc945ac" providerId="ADAL" clId="{16FF8E01-DE24-0F4F-A559-943D670B7764}" dt="2024-08-14T16:16:15.683" v="1568" actId="20577"/>
          <ac:spMkLst>
            <pc:docMk/>
            <pc:sldMk cId="1084106175" sldId="278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18:13.356" v="1628" actId="207"/>
          <ac:spMkLst>
            <pc:docMk/>
            <pc:sldMk cId="1084106175" sldId="278"/>
            <ac:spMk id="3" creationId="{F9E9654B-D8E5-22CA-371A-57FADD13842B}"/>
          </ac:spMkLst>
        </pc:spChg>
        <pc:spChg chg="add del">
          <ac:chgData name="Ronnel D. Palenzuela" userId="27216d6f-a712-48da-bcb2-613e4bc945ac" providerId="ADAL" clId="{16FF8E01-DE24-0F4F-A559-943D670B7764}" dt="2024-08-14T16:17:30.269" v="1608" actId="22"/>
          <ac:spMkLst>
            <pc:docMk/>
            <pc:sldMk cId="1084106175" sldId="278"/>
            <ac:spMk id="5" creationId="{161974CA-D17A-C7C9-D387-4B786DACE39F}"/>
          </ac:spMkLst>
        </pc:spChg>
        <pc:picChg chg="add mod">
          <ac:chgData name="Ronnel D. Palenzuela" userId="27216d6f-a712-48da-bcb2-613e4bc945ac" providerId="ADAL" clId="{16FF8E01-DE24-0F4F-A559-943D670B7764}" dt="2024-08-14T16:24:18.313" v="1650" actId="1076"/>
          <ac:picMkLst>
            <pc:docMk/>
            <pc:sldMk cId="1084106175" sldId="278"/>
            <ac:picMk id="6" creationId="{1DBAEE34-611C-C72E-D674-1D598742FCFC}"/>
          </ac:picMkLst>
        </pc:picChg>
      </pc:sldChg>
      <pc:sldChg chg="addSp delSp modSp add mod modNotesTx">
        <pc:chgData name="Ronnel D. Palenzuela" userId="27216d6f-a712-48da-bcb2-613e4bc945ac" providerId="ADAL" clId="{16FF8E01-DE24-0F4F-A559-943D670B7764}" dt="2024-08-14T16:28:49.228" v="1688" actId="1076"/>
        <pc:sldMkLst>
          <pc:docMk/>
          <pc:sldMk cId="562485659" sldId="279"/>
        </pc:sldMkLst>
        <pc:spChg chg="mod">
          <ac:chgData name="Ronnel D. Palenzuela" userId="27216d6f-a712-48da-bcb2-613e4bc945ac" providerId="ADAL" clId="{16FF8E01-DE24-0F4F-A559-943D670B7764}" dt="2024-08-14T16:16:20.804" v="1575" actId="20577"/>
          <ac:spMkLst>
            <pc:docMk/>
            <pc:sldMk cId="562485659" sldId="279"/>
            <ac:spMk id="2" creationId="{1FD87645-D8E6-23DE-A822-448BF1054783}"/>
          </ac:spMkLst>
        </pc:spChg>
        <pc:spChg chg="add del mod">
          <ac:chgData name="Ronnel D. Palenzuela" userId="27216d6f-a712-48da-bcb2-613e4bc945ac" providerId="ADAL" clId="{16FF8E01-DE24-0F4F-A559-943D670B7764}" dt="2024-08-14T16:18:17.416" v="1630" actId="207"/>
          <ac:spMkLst>
            <pc:docMk/>
            <pc:sldMk cId="562485659" sldId="279"/>
            <ac:spMk id="3" creationId="{F9E9654B-D8E5-22CA-371A-57FADD13842B}"/>
          </ac:spMkLst>
        </pc:spChg>
        <pc:spChg chg="add del mod">
          <ac:chgData name="Ronnel D. Palenzuela" userId="27216d6f-a712-48da-bcb2-613e4bc945ac" providerId="ADAL" clId="{16FF8E01-DE24-0F4F-A559-943D670B7764}" dt="2024-08-14T16:17:08.500" v="1600" actId="478"/>
          <ac:spMkLst>
            <pc:docMk/>
            <pc:sldMk cId="562485659" sldId="279"/>
            <ac:spMk id="5" creationId="{C512883A-C3F1-9C1D-1BC0-B118C33FB485}"/>
          </ac:spMkLst>
        </pc:spChg>
        <pc:picChg chg="add mod">
          <ac:chgData name="Ronnel D. Palenzuela" userId="27216d6f-a712-48da-bcb2-613e4bc945ac" providerId="ADAL" clId="{16FF8E01-DE24-0F4F-A559-943D670B7764}" dt="2024-08-14T16:28:47.407" v="1687" actId="1076"/>
          <ac:picMkLst>
            <pc:docMk/>
            <pc:sldMk cId="562485659" sldId="279"/>
            <ac:picMk id="6" creationId="{25F73CC1-53BA-4567-E3BA-1C63F2D9CE93}"/>
          </ac:picMkLst>
        </pc:picChg>
        <pc:picChg chg="add mod">
          <ac:chgData name="Ronnel D. Palenzuela" userId="27216d6f-a712-48da-bcb2-613e4bc945ac" providerId="ADAL" clId="{16FF8E01-DE24-0F4F-A559-943D670B7764}" dt="2024-08-14T16:28:49.228" v="1688" actId="1076"/>
          <ac:picMkLst>
            <pc:docMk/>
            <pc:sldMk cId="562485659" sldId="279"/>
            <ac:picMk id="7" creationId="{3FAF6F31-D00C-5848-28EC-E4192A65B293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2220697961" sldId="279"/>
        </pc:sldMkLst>
      </pc:sldChg>
      <pc:sldChg chg="addSp modSp add mod modNotesTx">
        <pc:chgData name="Ronnel D. Palenzuela" userId="27216d6f-a712-48da-bcb2-613e4bc945ac" providerId="ADAL" clId="{16FF8E01-DE24-0F4F-A559-943D670B7764}" dt="2024-08-14T17:09:09.590" v="2182"/>
        <pc:sldMkLst>
          <pc:docMk/>
          <pc:sldMk cId="2101055377" sldId="280"/>
        </pc:sldMkLst>
        <pc:spChg chg="mod">
          <ac:chgData name="Ronnel D. Palenzuela" userId="27216d6f-a712-48da-bcb2-613e4bc945ac" providerId="ADAL" clId="{16FF8E01-DE24-0F4F-A559-943D670B7764}" dt="2024-08-14T16:16:29.753" v="1592" actId="20577"/>
          <ac:spMkLst>
            <pc:docMk/>
            <pc:sldMk cId="2101055377" sldId="280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18:21.161" v="1632" actId="207"/>
          <ac:spMkLst>
            <pc:docMk/>
            <pc:sldMk cId="2101055377" sldId="280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FF8E01-DE24-0F4F-A559-943D670B7764}" dt="2024-08-14T16:30:09.396" v="1697" actId="1076"/>
          <ac:picMkLst>
            <pc:docMk/>
            <pc:sldMk cId="2101055377" sldId="280"/>
            <ac:picMk id="4" creationId="{B5ABF6ED-2604-A356-F8D2-8A031F072FC1}"/>
          </ac:picMkLst>
        </pc:picChg>
        <pc:picChg chg="add mod">
          <ac:chgData name="Ronnel D. Palenzuela" userId="27216d6f-a712-48da-bcb2-613e4bc945ac" providerId="ADAL" clId="{16FF8E01-DE24-0F4F-A559-943D670B7764}" dt="2024-08-14T16:30:09.396" v="1697" actId="1076"/>
          <ac:picMkLst>
            <pc:docMk/>
            <pc:sldMk cId="2101055377" sldId="280"/>
            <ac:picMk id="5" creationId="{EE318E40-1124-8135-1738-B9359FE81254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2456681114" sldId="280"/>
        </pc:sldMkLst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1557213172" sldId="281"/>
        </pc:sldMkLst>
      </pc:sldChg>
      <pc:sldChg chg="addSp modSp add mod ord modNotesTx">
        <pc:chgData name="Ronnel D. Palenzuela" userId="27216d6f-a712-48da-bcb2-613e4bc945ac" providerId="ADAL" clId="{16FF8E01-DE24-0F4F-A559-943D670B7764}" dt="2024-08-14T17:09:31.130" v="2186"/>
        <pc:sldMkLst>
          <pc:docMk/>
          <pc:sldMk cId="4052999246" sldId="281"/>
        </pc:sldMkLst>
        <pc:spChg chg="mod">
          <ac:chgData name="Ronnel D. Palenzuela" userId="27216d6f-a712-48da-bcb2-613e4bc945ac" providerId="ADAL" clId="{16FF8E01-DE24-0F4F-A559-943D670B7764}" dt="2024-08-14T16:16:42.177" v="1594"/>
          <ac:spMkLst>
            <pc:docMk/>
            <pc:sldMk cId="4052999246" sldId="281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18:25.511" v="1634" actId="207"/>
          <ac:spMkLst>
            <pc:docMk/>
            <pc:sldMk cId="4052999246" sldId="281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FF8E01-DE24-0F4F-A559-943D670B7764}" dt="2024-08-14T16:31:29.020" v="1716" actId="1076"/>
          <ac:picMkLst>
            <pc:docMk/>
            <pc:sldMk cId="4052999246" sldId="281"/>
            <ac:picMk id="4" creationId="{5548C54F-301E-DCA9-21D7-E0AD96A9FA43}"/>
          </ac:picMkLst>
        </pc:picChg>
        <pc:picChg chg="add mod">
          <ac:chgData name="Ronnel D. Palenzuela" userId="27216d6f-a712-48da-bcb2-613e4bc945ac" providerId="ADAL" clId="{16FF8E01-DE24-0F4F-A559-943D670B7764}" dt="2024-08-14T16:31:30.328" v="1717" actId="1076"/>
          <ac:picMkLst>
            <pc:docMk/>
            <pc:sldMk cId="4052999246" sldId="281"/>
            <ac:picMk id="5" creationId="{89C006CD-3837-CB39-23CD-A101C01CDA91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296683317" sldId="282"/>
        </pc:sldMkLst>
      </pc:sldChg>
      <pc:sldChg chg="addSp delSp modSp add mod ord">
        <pc:chgData name="Ronnel D. Palenzuela" userId="27216d6f-a712-48da-bcb2-613e4bc945ac" providerId="ADAL" clId="{16FF8E01-DE24-0F4F-A559-943D670B7764}" dt="2024-08-14T16:58:26.475" v="2121" actId="20577"/>
        <pc:sldMkLst>
          <pc:docMk/>
          <pc:sldMk cId="3651396270" sldId="282"/>
        </pc:sldMkLst>
        <pc:spChg chg="mod">
          <ac:chgData name="Ronnel D. Palenzuela" userId="27216d6f-a712-48da-bcb2-613e4bc945ac" providerId="ADAL" clId="{16FF8E01-DE24-0F4F-A559-943D670B7764}" dt="2024-08-14T16:38:16.616" v="1763" actId="20577"/>
          <ac:spMkLst>
            <pc:docMk/>
            <pc:sldMk cId="3651396270" sldId="282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58:26.475" v="2121" actId="20577"/>
          <ac:spMkLst>
            <pc:docMk/>
            <pc:sldMk cId="3651396270" sldId="282"/>
            <ac:spMk id="3" creationId="{F9E9654B-D8E5-22CA-371A-57FADD13842B}"/>
          </ac:spMkLst>
        </pc:spChg>
        <pc:picChg chg="del">
          <ac:chgData name="Ronnel D. Palenzuela" userId="27216d6f-a712-48da-bcb2-613e4bc945ac" providerId="ADAL" clId="{16FF8E01-DE24-0F4F-A559-943D670B7764}" dt="2024-08-14T16:33:50.779" v="1722" actId="478"/>
          <ac:picMkLst>
            <pc:docMk/>
            <pc:sldMk cId="3651396270" sldId="282"/>
            <ac:picMk id="4" creationId="{3DD2775A-1217-7607-D818-9986C2B95701}"/>
          </ac:picMkLst>
        </pc:picChg>
        <pc:picChg chg="add del mod">
          <ac:chgData name="Ronnel D. Palenzuela" userId="27216d6f-a712-48da-bcb2-613e4bc945ac" providerId="ADAL" clId="{16FF8E01-DE24-0F4F-A559-943D670B7764}" dt="2024-08-14T16:33:57.413" v="1726" actId="478"/>
          <ac:picMkLst>
            <pc:docMk/>
            <pc:sldMk cId="3651396270" sldId="282"/>
            <ac:picMk id="5" creationId="{5C4865FA-8A85-CD96-7E00-91EA3C1322EA}"/>
          </ac:picMkLst>
        </pc:picChg>
        <pc:picChg chg="add mod">
          <ac:chgData name="Ronnel D. Palenzuela" userId="27216d6f-a712-48da-bcb2-613e4bc945ac" providerId="ADAL" clId="{16FF8E01-DE24-0F4F-A559-943D670B7764}" dt="2024-08-14T16:37:32.689" v="1754" actId="1076"/>
          <ac:picMkLst>
            <pc:docMk/>
            <pc:sldMk cId="3651396270" sldId="282"/>
            <ac:picMk id="6" creationId="{FB4307CA-B2C0-91D7-AC3C-D22C8F2AE28E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993575964" sldId="283"/>
        </pc:sldMkLst>
      </pc:sldChg>
      <pc:sldChg chg="addSp delSp modSp add mod modNotesTx">
        <pc:chgData name="Ronnel D. Palenzuela" userId="27216d6f-a712-48da-bcb2-613e4bc945ac" providerId="ADAL" clId="{16FF8E01-DE24-0F4F-A559-943D670B7764}" dt="2024-08-14T17:02:26.342" v="2138"/>
        <pc:sldMkLst>
          <pc:docMk/>
          <pc:sldMk cId="3162599194" sldId="283"/>
        </pc:sldMkLst>
        <pc:spChg chg="mod">
          <ac:chgData name="Ronnel D. Palenzuela" userId="27216d6f-a712-48da-bcb2-613e4bc945ac" providerId="ADAL" clId="{16FF8E01-DE24-0F4F-A559-943D670B7764}" dt="2024-08-14T16:47:28.766" v="1822"/>
          <ac:spMkLst>
            <pc:docMk/>
            <pc:sldMk cId="3162599194" sldId="283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52:16.070" v="1994" actId="207"/>
          <ac:spMkLst>
            <pc:docMk/>
            <pc:sldMk cId="3162599194" sldId="283"/>
            <ac:spMk id="3" creationId="{F9E9654B-D8E5-22CA-371A-57FADD13842B}"/>
          </ac:spMkLst>
        </pc:spChg>
        <pc:spChg chg="add mod">
          <ac:chgData name="Ronnel D. Palenzuela" userId="27216d6f-a712-48da-bcb2-613e4bc945ac" providerId="ADAL" clId="{16FF8E01-DE24-0F4F-A559-943D670B7764}" dt="2024-08-14T16:57:40.683" v="2117" actId="1076"/>
          <ac:spMkLst>
            <pc:docMk/>
            <pc:sldMk cId="3162599194" sldId="283"/>
            <ac:spMk id="4" creationId="{B086C906-76C1-C80B-2402-3CD150AED030}"/>
          </ac:spMkLst>
        </pc:spChg>
        <pc:spChg chg="add mod">
          <ac:chgData name="Ronnel D. Palenzuela" userId="27216d6f-a712-48da-bcb2-613e4bc945ac" providerId="ADAL" clId="{16FF8E01-DE24-0F4F-A559-943D670B7764}" dt="2024-08-14T16:52:23.273" v="2000" actId="113"/>
          <ac:spMkLst>
            <pc:docMk/>
            <pc:sldMk cId="3162599194" sldId="283"/>
            <ac:spMk id="5" creationId="{374C59D7-230E-26A4-3307-5D188332993A}"/>
          </ac:spMkLst>
        </pc:spChg>
        <pc:picChg chg="del">
          <ac:chgData name="Ronnel D. Palenzuela" userId="27216d6f-a712-48da-bcb2-613e4bc945ac" providerId="ADAL" clId="{16FF8E01-DE24-0F4F-A559-943D670B7764}" dt="2024-08-14T16:39:23.886" v="1788" actId="478"/>
          <ac:picMkLst>
            <pc:docMk/>
            <pc:sldMk cId="3162599194" sldId="283"/>
            <ac:picMk id="6" creationId="{FB4307CA-B2C0-91D7-AC3C-D22C8F2AE28E}"/>
          </ac:picMkLst>
        </pc:picChg>
      </pc:sldChg>
      <pc:sldChg chg="delSp modSp add del mod">
        <pc:chgData name="Ronnel D. Palenzuela" userId="27216d6f-a712-48da-bcb2-613e4bc945ac" providerId="ADAL" clId="{16FF8E01-DE24-0F4F-A559-943D670B7764}" dt="2024-08-14T16:52:56.130" v="2002" actId="2696"/>
        <pc:sldMkLst>
          <pc:docMk/>
          <pc:sldMk cId="476145324" sldId="284"/>
        </pc:sldMkLst>
        <pc:spChg chg="mod">
          <ac:chgData name="Ronnel D. Palenzuela" userId="27216d6f-a712-48da-bcb2-613e4bc945ac" providerId="ADAL" clId="{16FF8E01-DE24-0F4F-A559-943D670B7764}" dt="2024-08-14T16:39:28.295" v="1798" actId="20577"/>
          <ac:spMkLst>
            <pc:docMk/>
            <pc:sldMk cId="476145324" sldId="284"/>
            <ac:spMk id="2" creationId="{1FD87645-D8E6-23DE-A822-448BF1054783}"/>
          </ac:spMkLst>
        </pc:spChg>
        <pc:picChg chg="del">
          <ac:chgData name="Ronnel D. Palenzuela" userId="27216d6f-a712-48da-bcb2-613e4bc945ac" providerId="ADAL" clId="{16FF8E01-DE24-0F4F-A559-943D670B7764}" dt="2024-08-14T16:39:22.241" v="1787" actId="478"/>
          <ac:picMkLst>
            <pc:docMk/>
            <pc:sldMk cId="476145324" sldId="284"/>
            <ac:picMk id="6" creationId="{FB4307CA-B2C0-91D7-AC3C-D22C8F2AE28E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1253337562" sldId="284"/>
        </pc:sldMkLst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2980579114" sldId="285"/>
        </pc:sldMkLst>
      </pc:sldChg>
      <pc:sldChg chg="modSp add del mod">
        <pc:chgData name="Ronnel D. Palenzuela" userId="27216d6f-a712-48da-bcb2-613e4bc945ac" providerId="ADAL" clId="{16FF8E01-DE24-0F4F-A559-943D670B7764}" dt="2024-08-14T16:55:44.538" v="2067" actId="2696"/>
        <pc:sldMkLst>
          <pc:docMk/>
          <pc:sldMk cId="3500652590" sldId="285"/>
        </pc:sldMkLst>
        <pc:spChg chg="mod">
          <ac:chgData name="Ronnel D. Palenzuela" userId="27216d6f-a712-48da-bcb2-613e4bc945ac" providerId="ADAL" clId="{16FF8E01-DE24-0F4F-A559-943D670B7764}" dt="2024-08-14T16:39:32.355" v="1805" actId="20577"/>
          <ac:spMkLst>
            <pc:docMk/>
            <pc:sldMk cId="3500652590" sldId="285"/>
            <ac:spMk id="2" creationId="{1FD87645-D8E6-23DE-A822-448BF1054783}"/>
          </ac:spMkLst>
        </pc:sp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1581186720" sldId="286"/>
        </pc:sldMkLst>
      </pc:sldChg>
      <pc:sldChg chg="addSp delSp modSp add mod modNotesTx">
        <pc:chgData name="Ronnel D. Palenzuela" userId="27216d6f-a712-48da-bcb2-613e4bc945ac" providerId="ADAL" clId="{16FF8E01-DE24-0F4F-A559-943D670B7764}" dt="2024-08-14T17:04:33.737" v="2156" actId="1076"/>
        <pc:sldMkLst>
          <pc:docMk/>
          <pc:sldMk cId="1740139509" sldId="286"/>
        </pc:sldMkLst>
        <pc:spChg chg="mod">
          <ac:chgData name="Ronnel D. Palenzuela" userId="27216d6f-a712-48da-bcb2-613e4bc945ac" providerId="ADAL" clId="{16FF8E01-DE24-0F4F-A559-943D670B7764}" dt="2024-08-14T16:53:39.266" v="2019" actId="20577"/>
          <ac:spMkLst>
            <pc:docMk/>
            <pc:sldMk cId="1740139509" sldId="286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54:54.289" v="2059" actId="27636"/>
          <ac:spMkLst>
            <pc:docMk/>
            <pc:sldMk cId="1740139509" sldId="286"/>
            <ac:spMk id="3" creationId="{F9E9654B-D8E5-22CA-371A-57FADD13842B}"/>
          </ac:spMkLst>
        </pc:spChg>
        <pc:spChg chg="mod">
          <ac:chgData name="Ronnel D. Palenzuela" userId="27216d6f-a712-48da-bcb2-613e4bc945ac" providerId="ADAL" clId="{16FF8E01-DE24-0F4F-A559-943D670B7764}" dt="2024-08-14T16:57:02.572" v="2104" actId="1076"/>
          <ac:spMkLst>
            <pc:docMk/>
            <pc:sldMk cId="1740139509" sldId="286"/>
            <ac:spMk id="4" creationId="{B086C906-76C1-C80B-2402-3CD150AED030}"/>
          </ac:spMkLst>
        </pc:spChg>
        <pc:spChg chg="del mod">
          <ac:chgData name="Ronnel D. Palenzuela" userId="27216d6f-a712-48da-bcb2-613e4bc945ac" providerId="ADAL" clId="{16FF8E01-DE24-0F4F-A559-943D670B7764}" dt="2024-08-14T16:54:29.712" v="2047" actId="478"/>
          <ac:spMkLst>
            <pc:docMk/>
            <pc:sldMk cId="1740139509" sldId="286"/>
            <ac:spMk id="5" creationId="{374C59D7-230E-26A4-3307-5D188332993A}"/>
          </ac:spMkLst>
        </pc:spChg>
        <pc:picChg chg="add mod">
          <ac:chgData name="Ronnel D. Palenzuela" userId="27216d6f-a712-48da-bcb2-613e4bc945ac" providerId="ADAL" clId="{16FF8E01-DE24-0F4F-A559-943D670B7764}" dt="2024-08-14T17:04:33.737" v="2156" actId="1076"/>
          <ac:picMkLst>
            <pc:docMk/>
            <pc:sldMk cId="1740139509" sldId="286"/>
            <ac:picMk id="6" creationId="{7355D678-29E7-A4B1-013E-B622157A0CE9}"/>
          </ac:picMkLst>
        </pc:picChg>
      </pc:sldChg>
      <pc:sldChg chg="addSp delSp modSp add mod ord modNotesTx">
        <pc:chgData name="Ronnel D. Palenzuela" userId="27216d6f-a712-48da-bcb2-613e4bc945ac" providerId="ADAL" clId="{16FF8E01-DE24-0F4F-A559-943D670B7764}" dt="2024-08-14T17:09:41.649" v="2189" actId="20578"/>
        <pc:sldMkLst>
          <pc:docMk/>
          <pc:sldMk cId="2244338286" sldId="287"/>
        </pc:sldMkLst>
        <pc:spChg chg="mod">
          <ac:chgData name="Ronnel D. Palenzuela" userId="27216d6f-a712-48da-bcb2-613e4bc945ac" providerId="ADAL" clId="{16FF8E01-DE24-0F4F-A559-943D670B7764}" dt="2024-08-14T16:55:51.174" v="2074" actId="20577"/>
          <ac:spMkLst>
            <pc:docMk/>
            <pc:sldMk cId="2244338286" sldId="287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56:49.755" v="2102" actId="27636"/>
          <ac:spMkLst>
            <pc:docMk/>
            <pc:sldMk cId="2244338286" sldId="287"/>
            <ac:spMk id="3" creationId="{F9E9654B-D8E5-22CA-371A-57FADD13842B}"/>
          </ac:spMkLst>
        </pc:spChg>
        <pc:spChg chg="mod">
          <ac:chgData name="Ronnel D. Palenzuela" userId="27216d6f-a712-48da-bcb2-613e4bc945ac" providerId="ADAL" clId="{16FF8E01-DE24-0F4F-A559-943D670B7764}" dt="2024-08-14T16:57:17.574" v="2108" actId="1076"/>
          <ac:spMkLst>
            <pc:docMk/>
            <pc:sldMk cId="2244338286" sldId="287"/>
            <ac:spMk id="4" creationId="{B086C906-76C1-C80B-2402-3CD150AED030}"/>
          </ac:spMkLst>
        </pc:spChg>
        <pc:picChg chg="add del mod">
          <ac:chgData name="Ronnel D. Palenzuela" userId="27216d6f-a712-48da-bcb2-613e4bc945ac" providerId="ADAL" clId="{16FF8E01-DE24-0F4F-A559-943D670B7764}" dt="2024-08-14T17:06:20.306" v="2162" actId="478"/>
          <ac:picMkLst>
            <pc:docMk/>
            <pc:sldMk cId="2244338286" sldId="287"/>
            <ac:picMk id="5" creationId="{C84F9925-8BF0-7942-2733-4A5D508AEA7C}"/>
          </ac:picMkLst>
        </pc:picChg>
        <pc:picChg chg="add mod">
          <ac:chgData name="Ronnel D. Palenzuela" userId="27216d6f-a712-48da-bcb2-613e4bc945ac" providerId="ADAL" clId="{16FF8E01-DE24-0F4F-A559-943D670B7764}" dt="2024-08-14T17:07:53.726" v="2172" actId="1076"/>
          <ac:picMkLst>
            <pc:docMk/>
            <pc:sldMk cId="2244338286" sldId="287"/>
            <ac:picMk id="6" creationId="{FABA4C1D-2D18-55BC-C0A4-FFF3AFC35C03}"/>
          </ac:picMkLst>
        </pc:picChg>
        <pc:picChg chg="add mod">
          <ac:chgData name="Ronnel D. Palenzuela" userId="27216d6f-a712-48da-bcb2-613e4bc945ac" providerId="ADAL" clId="{16FF8E01-DE24-0F4F-A559-943D670B7764}" dt="2024-08-14T17:07:55.489" v="2173" actId="1076"/>
          <ac:picMkLst>
            <pc:docMk/>
            <pc:sldMk cId="2244338286" sldId="287"/>
            <ac:picMk id="7" creationId="{C43B6C84-21DD-D63D-908A-759A84CA71F1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4278137860" sldId="287"/>
        </pc:sldMkLst>
      </pc:sldChg>
      <pc:sldChg chg="addSp delSp modSp add mod ord modNotesTx">
        <pc:chgData name="Ronnel D. Palenzuela" userId="27216d6f-a712-48da-bcb2-613e4bc945ac" providerId="ADAL" clId="{16FF8E01-DE24-0F4F-A559-943D670B7764}" dt="2024-08-15T02:15:44.096" v="2527" actId="20577"/>
        <pc:sldMkLst>
          <pc:docMk/>
          <pc:sldMk cId="2479479881" sldId="288"/>
        </pc:sldMkLst>
        <pc:spChg chg="mod">
          <ac:chgData name="Ronnel D. Palenzuela" userId="27216d6f-a712-48da-bcb2-613e4bc945ac" providerId="ADAL" clId="{16FF8E01-DE24-0F4F-A559-943D670B7764}" dt="2024-08-14T17:10:09.427" v="2193"/>
          <ac:spMkLst>
            <pc:docMk/>
            <pc:sldMk cId="2479479881" sldId="288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5T02:15:44.096" v="2527" actId="20577"/>
          <ac:spMkLst>
            <pc:docMk/>
            <pc:sldMk cId="2479479881" sldId="288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FF8E01-DE24-0F4F-A559-943D670B7764}" dt="2024-08-14T17:24:50.208" v="2303" actId="1076"/>
          <ac:picMkLst>
            <pc:docMk/>
            <pc:sldMk cId="2479479881" sldId="288"/>
            <ac:picMk id="4" creationId="{AF7B02EF-789B-13F1-37A8-FD2A27B92C39}"/>
          </ac:picMkLst>
        </pc:picChg>
        <pc:picChg chg="add mod">
          <ac:chgData name="Ronnel D. Palenzuela" userId="27216d6f-a712-48da-bcb2-613e4bc945ac" providerId="ADAL" clId="{16FF8E01-DE24-0F4F-A559-943D670B7764}" dt="2024-08-14T17:24:49.104" v="2302" actId="1076"/>
          <ac:picMkLst>
            <pc:docMk/>
            <pc:sldMk cId="2479479881" sldId="288"/>
            <ac:picMk id="5" creationId="{D6307E59-5ABC-0E69-DD46-32B7DC644359}"/>
          </ac:picMkLst>
        </pc:picChg>
        <pc:picChg chg="del">
          <ac:chgData name="Ronnel D. Palenzuela" userId="27216d6f-a712-48da-bcb2-613e4bc945ac" providerId="ADAL" clId="{16FF8E01-DE24-0F4F-A559-943D670B7764}" dt="2024-08-14T17:10:50.216" v="2201" actId="478"/>
          <ac:picMkLst>
            <pc:docMk/>
            <pc:sldMk cId="2479479881" sldId="288"/>
            <ac:picMk id="6" creationId="{FB4307CA-B2C0-91D7-AC3C-D22C8F2AE28E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3972629357" sldId="288"/>
        </pc:sldMkLst>
      </pc:sldChg>
      <pc:sldChg chg="addSp delSp modSp add mod modNotesTx">
        <pc:chgData name="Ronnel D. Palenzuela" userId="27216d6f-a712-48da-bcb2-613e4bc945ac" providerId="ADAL" clId="{16FF8E01-DE24-0F4F-A559-943D670B7764}" dt="2024-08-15T03:52:08.349" v="2531" actId="20577"/>
        <pc:sldMkLst>
          <pc:docMk/>
          <pc:sldMk cId="1306085031" sldId="289"/>
        </pc:sldMkLst>
        <pc:spChg chg="mod">
          <ac:chgData name="Ronnel D. Palenzuela" userId="27216d6f-a712-48da-bcb2-613e4bc945ac" providerId="ADAL" clId="{16FF8E01-DE24-0F4F-A559-943D670B7764}" dt="2024-08-14T17:10:29.110" v="2196" actId="20577"/>
          <ac:spMkLst>
            <pc:docMk/>
            <pc:sldMk cId="1306085031" sldId="289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5T03:52:08.349" v="2531" actId="20577"/>
          <ac:spMkLst>
            <pc:docMk/>
            <pc:sldMk cId="1306085031" sldId="289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FF8E01-DE24-0F4F-A559-943D670B7764}" dt="2024-08-14T17:28:52.052" v="2320" actId="1076"/>
          <ac:picMkLst>
            <pc:docMk/>
            <pc:sldMk cId="1306085031" sldId="289"/>
            <ac:picMk id="4" creationId="{348B68C4-CC0D-0D98-D64F-7F073EC0550F}"/>
          </ac:picMkLst>
        </pc:picChg>
        <pc:picChg chg="add del mod">
          <ac:chgData name="Ronnel D. Palenzuela" userId="27216d6f-a712-48da-bcb2-613e4bc945ac" providerId="ADAL" clId="{16FF8E01-DE24-0F4F-A559-943D670B7764}" dt="2024-08-14T17:34:52.342" v="2323" actId="478"/>
          <ac:picMkLst>
            <pc:docMk/>
            <pc:sldMk cId="1306085031" sldId="289"/>
            <ac:picMk id="5" creationId="{514E46FE-484E-F430-4A44-43DE9197FE51}"/>
          </ac:picMkLst>
        </pc:picChg>
        <pc:picChg chg="del">
          <ac:chgData name="Ronnel D. Palenzuela" userId="27216d6f-a712-48da-bcb2-613e4bc945ac" providerId="ADAL" clId="{16FF8E01-DE24-0F4F-A559-943D670B7764}" dt="2024-08-14T17:10:48.048" v="2199" actId="478"/>
          <ac:picMkLst>
            <pc:docMk/>
            <pc:sldMk cId="1306085031" sldId="289"/>
            <ac:picMk id="6" creationId="{FB4307CA-B2C0-91D7-AC3C-D22C8F2AE28E}"/>
          </ac:picMkLst>
        </pc:picChg>
        <pc:picChg chg="add mod">
          <ac:chgData name="Ronnel D. Palenzuela" userId="27216d6f-a712-48da-bcb2-613e4bc945ac" providerId="ADAL" clId="{16FF8E01-DE24-0F4F-A559-943D670B7764}" dt="2024-08-14T17:34:57.159" v="2326" actId="1076"/>
          <ac:picMkLst>
            <pc:docMk/>
            <pc:sldMk cId="1306085031" sldId="289"/>
            <ac:picMk id="7" creationId="{EA60A796-7362-0FE0-7118-D1172B57B748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2990164252" sldId="289"/>
        </pc:sldMkLst>
      </pc:sldChg>
      <pc:sldChg chg="addSp delSp modSp add mod">
        <pc:chgData name="Ronnel D. Palenzuela" userId="27216d6f-a712-48da-bcb2-613e4bc945ac" providerId="ADAL" clId="{16FF8E01-DE24-0F4F-A559-943D670B7764}" dt="2024-08-14T17:50:12.782" v="2526" actId="207"/>
        <pc:sldMkLst>
          <pc:docMk/>
          <pc:sldMk cId="926710605" sldId="290"/>
        </pc:sldMkLst>
        <pc:spChg chg="mod">
          <ac:chgData name="Ronnel D. Palenzuela" userId="27216d6f-a712-48da-bcb2-613e4bc945ac" providerId="ADAL" clId="{16FF8E01-DE24-0F4F-A559-943D670B7764}" dt="2024-08-14T17:13:25.130" v="2214" actId="20577"/>
          <ac:spMkLst>
            <pc:docMk/>
            <pc:sldMk cId="926710605" sldId="290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7:50:12.782" v="2526" actId="207"/>
          <ac:spMkLst>
            <pc:docMk/>
            <pc:sldMk cId="926710605" sldId="290"/>
            <ac:spMk id="3" creationId="{F9E9654B-D8E5-22CA-371A-57FADD13842B}"/>
          </ac:spMkLst>
        </pc:spChg>
        <pc:picChg chg="add del mod">
          <ac:chgData name="Ronnel D. Palenzuela" userId="27216d6f-a712-48da-bcb2-613e4bc945ac" providerId="ADAL" clId="{16FF8E01-DE24-0F4F-A559-943D670B7764}" dt="2024-08-14T17:16:19.870" v="2228" actId="478"/>
          <ac:picMkLst>
            <pc:docMk/>
            <pc:sldMk cId="926710605" sldId="290"/>
            <ac:picMk id="4" creationId="{EDC21406-25B3-5E1C-5A7A-A71E21C74D60}"/>
          </ac:picMkLst>
        </pc:picChg>
        <pc:picChg chg="add del mod">
          <ac:chgData name="Ronnel D. Palenzuela" userId="27216d6f-a712-48da-bcb2-613e4bc945ac" providerId="ADAL" clId="{16FF8E01-DE24-0F4F-A559-943D670B7764}" dt="2024-08-14T17:41:36.468" v="2400" actId="1076"/>
          <ac:picMkLst>
            <pc:docMk/>
            <pc:sldMk cId="926710605" sldId="290"/>
            <ac:picMk id="5" creationId="{6F24035F-763D-2A44-9E4D-3B3AB777BA78}"/>
          </ac:picMkLst>
        </pc:picChg>
        <pc:picChg chg="del">
          <ac:chgData name="Ronnel D. Palenzuela" userId="27216d6f-a712-48da-bcb2-613e4bc945ac" providerId="ADAL" clId="{16FF8E01-DE24-0F4F-A559-943D670B7764}" dt="2024-08-14T17:10:49.106" v="2200" actId="478"/>
          <ac:picMkLst>
            <pc:docMk/>
            <pc:sldMk cId="926710605" sldId="290"/>
            <ac:picMk id="6" creationId="{FB4307CA-B2C0-91D7-AC3C-D22C8F2AE28E}"/>
          </ac:picMkLst>
        </pc:picChg>
        <pc:picChg chg="add mod">
          <ac:chgData name="Ronnel D. Palenzuela" userId="27216d6f-a712-48da-bcb2-613e4bc945ac" providerId="ADAL" clId="{16FF8E01-DE24-0F4F-A559-943D670B7764}" dt="2024-08-14T17:41:43.973" v="2401" actId="1076"/>
          <ac:picMkLst>
            <pc:docMk/>
            <pc:sldMk cId="926710605" sldId="290"/>
            <ac:picMk id="7" creationId="{5A1661AD-4B34-6DA1-9F77-CE678239C894}"/>
          </ac:picMkLst>
        </pc:picChg>
        <pc:picChg chg="add mod">
          <ac:chgData name="Ronnel D. Palenzuela" userId="27216d6f-a712-48da-bcb2-613e4bc945ac" providerId="ADAL" clId="{16FF8E01-DE24-0F4F-A559-943D670B7764}" dt="2024-08-14T17:41:32.404" v="2398" actId="1076"/>
          <ac:picMkLst>
            <pc:docMk/>
            <pc:sldMk cId="926710605" sldId="290"/>
            <ac:picMk id="8" creationId="{E4E637F6-DB44-DC58-477A-29220CC8DA04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1111498698" sldId="290"/>
        </pc:sldMkLst>
      </pc:sldChg>
      <pc:sldChg chg="addSp delSp modSp add mod modNotesTx">
        <pc:chgData name="Ronnel D. Palenzuela" userId="27216d6f-a712-48da-bcb2-613e4bc945ac" providerId="ADAL" clId="{16FF8E01-DE24-0F4F-A559-943D670B7764}" dt="2024-08-14T17:48:56.991" v="2524" actId="1076"/>
        <pc:sldMkLst>
          <pc:docMk/>
          <pc:sldMk cId="234676306" sldId="291"/>
        </pc:sldMkLst>
        <pc:spChg chg="mod">
          <ac:chgData name="Ronnel D. Palenzuela" userId="27216d6f-a712-48da-bcb2-613e4bc945ac" providerId="ADAL" clId="{16FF8E01-DE24-0F4F-A559-943D670B7764}" dt="2024-08-14T17:18:52.390" v="2243" actId="20577"/>
          <ac:spMkLst>
            <pc:docMk/>
            <pc:sldMk cId="234676306" sldId="291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7:44:12.036" v="2474" actId="20577"/>
          <ac:spMkLst>
            <pc:docMk/>
            <pc:sldMk cId="234676306" sldId="291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FF8E01-DE24-0F4F-A559-943D670B7764}" dt="2024-08-14T17:48:56.991" v="2524" actId="1076"/>
          <ac:picMkLst>
            <pc:docMk/>
            <pc:sldMk cId="234676306" sldId="291"/>
            <ac:picMk id="4" creationId="{77B54F2E-F3FD-7965-C9AC-7AD3C16CC21A}"/>
          </ac:picMkLst>
        </pc:picChg>
        <pc:picChg chg="del">
          <ac:chgData name="Ronnel D. Palenzuela" userId="27216d6f-a712-48da-bcb2-613e4bc945ac" providerId="ADAL" clId="{16FF8E01-DE24-0F4F-A559-943D670B7764}" dt="2024-08-14T17:43:01.527" v="2455" actId="478"/>
          <ac:picMkLst>
            <pc:docMk/>
            <pc:sldMk cId="234676306" sldId="291"/>
            <ac:picMk id="5" creationId="{6F24035F-763D-2A44-9E4D-3B3AB777BA78}"/>
          </ac:picMkLst>
        </pc:picChg>
        <pc:picChg chg="add del mod">
          <ac:chgData name="Ronnel D. Palenzuela" userId="27216d6f-a712-48da-bcb2-613e4bc945ac" providerId="ADAL" clId="{16FF8E01-DE24-0F4F-A559-943D670B7764}" dt="2024-08-14T17:47:51.981" v="2508" actId="478"/>
          <ac:picMkLst>
            <pc:docMk/>
            <pc:sldMk cId="234676306" sldId="291"/>
            <ac:picMk id="6" creationId="{50F79B71-AA73-A4EC-42FF-95E9F8E1747A}"/>
          </ac:picMkLst>
        </pc:picChg>
        <pc:picChg chg="add mod">
          <ac:chgData name="Ronnel D. Palenzuela" userId="27216d6f-a712-48da-bcb2-613e4bc945ac" providerId="ADAL" clId="{16FF8E01-DE24-0F4F-A559-943D670B7764}" dt="2024-08-14T17:48:51.118" v="2520" actId="1076"/>
          <ac:picMkLst>
            <pc:docMk/>
            <pc:sldMk cId="234676306" sldId="291"/>
            <ac:picMk id="7" creationId="{BFFCD08C-39CF-85D4-AFAB-20D06151775B}"/>
          </ac:picMkLst>
        </pc:picChg>
        <pc:picChg chg="add mod">
          <ac:chgData name="Ronnel D. Palenzuela" userId="27216d6f-a712-48da-bcb2-613e4bc945ac" providerId="ADAL" clId="{16FF8E01-DE24-0F4F-A559-943D670B7764}" dt="2024-08-14T17:48:55.627" v="2522" actId="1076"/>
          <ac:picMkLst>
            <pc:docMk/>
            <pc:sldMk cId="234676306" sldId="291"/>
            <ac:picMk id="8" creationId="{94650D83-6F61-D6E5-506A-5BEBD5E1B8C5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815011119" sldId="291"/>
        </pc:sldMkLst>
      </pc:sldChg>
      <pc:sldMasterChg chg="modSldLayout">
        <pc:chgData name="Ronnel D. Palenzuela" userId="27216d6f-a712-48da-bcb2-613e4bc945ac" providerId="ADAL" clId="{16FF8E01-DE24-0F4F-A559-943D670B7764}" dt="2024-08-14T16:14:03.102" v="1502" actId="20577"/>
        <pc:sldMasterMkLst>
          <pc:docMk/>
          <pc:sldMasterMk cId="651270159" sldId="2147483648"/>
        </pc:sldMasterMkLst>
        <pc:sldLayoutChg chg="modSp mod">
          <pc:chgData name="Ronnel D. Palenzuela" userId="27216d6f-a712-48da-bcb2-613e4bc945ac" providerId="ADAL" clId="{16FF8E01-DE24-0F4F-A559-943D670B7764}" dt="2024-08-14T16:13:56.324" v="1498" actId="20577"/>
          <pc:sldLayoutMkLst>
            <pc:docMk/>
            <pc:sldMasterMk cId="651270159" sldId="2147483648"/>
            <pc:sldLayoutMk cId="2921653432" sldId="2147483649"/>
          </pc:sldLayoutMkLst>
          <pc:spChg chg="mod">
            <ac:chgData name="Ronnel D. Palenzuela" userId="27216d6f-a712-48da-bcb2-613e4bc945ac" providerId="ADAL" clId="{16FF8E01-DE24-0F4F-A559-943D670B7764}" dt="2024-08-14T16:13:56.324" v="1498" actId="20577"/>
            <ac:spMkLst>
              <pc:docMk/>
              <pc:sldMasterMk cId="651270159" sldId="2147483648"/>
              <pc:sldLayoutMk cId="2921653432" sldId="2147483649"/>
              <ac:spMk id="14" creationId="{D0B6F2F1-CE07-6C53-35DD-423B006969A2}"/>
            </ac:spMkLst>
          </pc:spChg>
        </pc:sldLayoutChg>
        <pc:sldLayoutChg chg="modSp mod">
          <pc:chgData name="Ronnel D. Palenzuela" userId="27216d6f-a712-48da-bcb2-613e4bc945ac" providerId="ADAL" clId="{16FF8E01-DE24-0F4F-A559-943D670B7764}" dt="2024-08-14T16:13:59.827" v="1500" actId="20577"/>
          <pc:sldLayoutMkLst>
            <pc:docMk/>
            <pc:sldMasterMk cId="651270159" sldId="2147483648"/>
            <pc:sldLayoutMk cId="414239045" sldId="2147483650"/>
          </pc:sldLayoutMkLst>
          <pc:spChg chg="mod">
            <ac:chgData name="Ronnel D. Palenzuela" userId="27216d6f-a712-48da-bcb2-613e4bc945ac" providerId="ADAL" clId="{16FF8E01-DE24-0F4F-A559-943D670B7764}" dt="2024-08-14T16:13:59.827" v="1500" actId="20577"/>
            <ac:spMkLst>
              <pc:docMk/>
              <pc:sldMasterMk cId="651270159" sldId="2147483648"/>
              <pc:sldLayoutMk cId="414239045" sldId="2147483650"/>
              <ac:spMk id="8" creationId="{A20CEFFD-1670-10A5-7ED4-7F9703262EA1}"/>
            </ac:spMkLst>
          </pc:spChg>
        </pc:sldLayoutChg>
        <pc:sldLayoutChg chg="modSp mod">
          <pc:chgData name="Ronnel D. Palenzuela" userId="27216d6f-a712-48da-bcb2-613e4bc945ac" providerId="ADAL" clId="{16FF8E01-DE24-0F4F-A559-943D670B7764}" dt="2024-08-14T16:14:03.102" v="1502" actId="20577"/>
          <pc:sldLayoutMkLst>
            <pc:docMk/>
            <pc:sldMasterMk cId="651270159" sldId="2147483648"/>
            <pc:sldLayoutMk cId="2618641526" sldId="2147483653"/>
          </pc:sldLayoutMkLst>
          <pc:spChg chg="mod">
            <ac:chgData name="Ronnel D. Palenzuela" userId="27216d6f-a712-48da-bcb2-613e4bc945ac" providerId="ADAL" clId="{16FF8E01-DE24-0F4F-A559-943D670B7764}" dt="2024-08-14T16:14:03.102" v="1502" actId="20577"/>
            <ac:spMkLst>
              <pc:docMk/>
              <pc:sldMasterMk cId="651270159" sldId="2147483648"/>
              <pc:sldLayoutMk cId="2618641526" sldId="2147483653"/>
              <ac:spMk id="11" creationId="{3E084DDE-82D5-F74F-6486-DED2612274CD}"/>
            </ac:spMkLst>
          </pc:sp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A99358-0554-3345-871D-48A6BABEE3E1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76209C-F82F-8948-8964-C389942C0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017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145CCF-386E-35D2-35FC-DC866FB939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E19F705-95A8-7AF4-CB9B-209E5DFD9FC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DC55613-08A1-B9B2-20DD-89F17B255B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E31C74-1D9C-C97A-E148-E46CB10961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3912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9933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90D352-FBA5-3E50-F518-67DC28909B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BB89833-258D-C13D-1D41-569088A4CA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AD9211B-A5FE-3B9A-9E31-47E47EA438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10DDCE-D1DD-988D-CC9F-C3FD0D7FA1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2558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00ABA2-F050-76BB-E4A9-9A1817A308D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Lesson 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88B8A1-4019-4D0D-69E4-51C58926FF2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Lesson Name</a:t>
            </a:r>
          </a:p>
        </p:txBody>
      </p:sp>
      <p:pic>
        <p:nvPicPr>
          <p:cNvPr id="8" name="Picture 7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1E41D946-B0E6-5FE9-7F33-DECF0431287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0826D9-D744-BD54-EF64-70E8CB5AE2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C266F-70C8-954B-9EC8-D842168CE9D2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94B7A0-4232-A0AC-7E3A-3BF632F0C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A9B9C0-7AE6-2F09-7A4E-D58AB0F87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F18FD-875D-A541-8C07-F37C775C0F13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D0B6F2F1-CE07-6C53-35DD-423B006969A2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CCOBJPGL</a:t>
            </a:r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7EC7D6A8-C716-40D7-8EA0-CBACE0B8E8B2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88EE941-D370-38CE-7C65-D512B4AC642D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16534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7B5669AE-17C4-21B8-716E-576EA07222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411D1C-0F2D-DA60-ACD5-56D862F86C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66829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9B6DBA-925F-FB98-9AA6-17E75C3A83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2327329"/>
            <a:ext cx="10515600" cy="43513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1C6A99E0-164E-8E07-5CE2-462A5715BEDF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CCOBJPGL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57BC6584-4AE6-A403-9D75-64B3D0961972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A268FE7-9424-BA2B-6407-5EDFA2D19315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95344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4B05C3D-FB3F-3C25-7050-4E9FC83033C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858737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5" name="Picture 4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19D51CD6-6B48-B408-FB65-BEBD1C62DA2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4F8A6BD-D071-5134-8DAB-9685A5A426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858737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C9D8348D-1C95-7E0B-1725-AD73063169BA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CCOBJPGL</a:t>
            </a:r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FC05B5A8-0ED3-B01C-7645-7C6B12D8F1E3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3D5E4D1-6755-AA74-3EC7-549A709B197A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3397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57934C-88AA-65C7-69FD-291768EA3B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26369"/>
            <a:ext cx="10515600" cy="1325563"/>
          </a:xfrm>
        </p:spPr>
        <p:txBody>
          <a:bodyPr/>
          <a:lstStyle/>
          <a:p>
            <a:r>
              <a:rPr lang="en-US" dirty="0"/>
              <a:t>Topic Name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A40A79-3EDB-F8E7-BE0C-7ADA403789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86869"/>
            <a:ext cx="10515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D2B64AD2-0907-0C80-4C6F-E5925CA19D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A20CEFFD-1670-10A5-7ED4-7F9703262EA1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CCOBJPGL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2E0509C1-2A03-2148-8C1A-8FA9E5ACBECF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A86EC78-3FBD-4A30-427B-30963D3C6ABF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2390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C86428-0162-8984-D72C-F96220FAF2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915D9C-50A3-FEC4-9D1D-487FA259D4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659D22-453E-BFFB-3F8A-759A6391CA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C266F-70C8-954B-9EC8-D842168CE9D2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FF2910-0DE9-B288-360A-0BEB46FC4A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20602E-2E56-CB33-125B-47DD51E32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F18FD-875D-A541-8C07-F37C775C0F13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384689F0-2863-7C4B-17BF-BE5B5D9EC3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2F959288-960D-4A38-60A1-E81A6BCED55C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CCOBJPGL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F72B048E-A6FE-4CAB-EC85-1198407F2FD8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3F180FA-D017-2661-AF92-BFE9BEC50849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32407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C747A8-E096-D9F8-9F8D-29067968C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5064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D67934-A1CC-85B8-7BAE-95BB6C6E04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31114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6" name="Picture 5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00EA0AFE-62F3-0422-AA84-A575E4E80E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AB141E-535E-5ACA-4F43-5F265BED59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31114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F5878491-3BC2-286A-8527-9EC73F050C5A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CCOBJPGL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E6E02060-1062-1563-E549-CD8CEB48D9B3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6C202D2-FCDD-C68E-CAA2-6C1E5DD46859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14337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6FD41-6019-CD6C-6665-80EA8D7A6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826369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C9F666-6A8D-602E-BBFD-BDB638D94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142407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7DB928-AEB0-9052-5F03-5F10A5A6D0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966319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5987E17-25F6-814C-5955-581112A1DA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2142407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Picture 7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0C68B052-178B-68EB-74D0-1F72A961D62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8E2F8CB-407F-E9C8-0B60-6661F8F09C9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966319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3E084DDE-82D5-F74F-6486-DED2612274CD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CCOBJPGL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8B202EF5-2A81-8235-70C4-6821549220EA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34AFFD4-4F3C-D078-8FAB-44BBE50F61A1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86415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0380C-E50D-70D7-4C76-E7BA7AFD95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85909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2B6F113-2EC8-CE48-879A-6833BF6200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C266F-70C8-954B-9EC8-D842168CE9D2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9D26BA-5C98-F77F-4E74-A5E405BDFC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5F6499B7-7705-4022-0E3D-6F15DA33E0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6EE29F-553C-C4CE-B95E-AA4C5D73A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F18FD-875D-A541-8C07-F37C775C0F1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708DDE5B-2DD9-86EA-2AF6-4C8E51EEF8B4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CCOBJPGL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7E49FA92-9689-FAB4-2ECB-5B956E927256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F669ED5-94B9-9A07-F0FF-9839ED506F34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00867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94E8268-BB09-9115-852C-9588795B4A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C266F-70C8-954B-9EC8-D842168CE9D2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6F8A218-E351-876A-DAA5-28871E0DA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32B622B8-10FD-A134-458C-E6877FD806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4078DA-EA1A-D15A-DC5A-C7E4EB745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F18FD-875D-A541-8C07-F37C775C0F13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40560B87-4053-202F-E17D-9EF3D6733F8F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CCOBJPGL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5E66F80-159E-0E16-E237-CC8F92940701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DFE5D7F-2C5A-49EE-7A01-6A6A94CCC39D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80126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F9512-DB3C-27D6-94A1-4CE5658EDA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318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4B6E74-9F00-7DB0-255C-B77AD9A41B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51340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6" name="Picture 5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FE831EBC-12E1-F4A6-863D-4B8D84A1AF5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782F70-FC76-DA9D-9C9B-5C72237689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58338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5762C284-A385-C151-F898-C6E0FD35F2E8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CCOBJPGL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B9779549-2BAC-513C-0330-0CC70BE106D4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695A169-9043-0478-7765-F692CDA08802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51165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7646F-9BC1-59FE-5CD1-0334C0584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34628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17D81B3-860D-217A-1F5F-D7F60AB4D89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464853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pic>
        <p:nvPicPr>
          <p:cNvPr id="6" name="Picture 5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749EBEBA-9410-EC61-6F84-BC52B450D7F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8FB98A-B430-C6D2-5211-28791F38A2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534828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123FCC6A-2F3F-4971-9EC4-557092FB1A40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CCOBJPGL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8236CCB9-8956-84BC-DEF4-5AC27703601C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BSIT Department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A05EB57-C136-624C-3951-8BA8F4AF0526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80217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A8C53B7-FED3-EFF9-26A5-392907AB9F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Subject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B91B9D-A735-901B-1C8F-AF7739954B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FCA33F-C01E-0A3B-9D81-9431474419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4BC266F-70C8-954B-9EC8-D842168CE9D2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14D509-240F-F8C7-25C0-84E3FCFA70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FA56B6-26D6-957A-7566-E1928B4300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AEF18FD-875D-A541-8C07-F37C775C0F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2701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10" Type="http://schemas.openxmlformats.org/officeDocument/2006/relationships/image" Target="../media/image30.svg"/><Relationship Id="rId4" Type="http://schemas.openxmlformats.org/officeDocument/2006/relationships/image" Target="../media/image24.svg"/><Relationship Id="rId9" Type="http://schemas.openxmlformats.org/officeDocument/2006/relationships/image" Target="../media/image29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10" Type="http://schemas.openxmlformats.org/officeDocument/2006/relationships/image" Target="../media/image30.svg"/><Relationship Id="rId4" Type="http://schemas.openxmlformats.org/officeDocument/2006/relationships/image" Target="../media/image24.svg"/><Relationship Id="rId9" Type="http://schemas.openxmlformats.org/officeDocument/2006/relationships/image" Target="../media/image29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10" Type="http://schemas.openxmlformats.org/officeDocument/2006/relationships/image" Target="../media/image30.svg"/><Relationship Id="rId4" Type="http://schemas.openxmlformats.org/officeDocument/2006/relationships/image" Target="../media/image24.svg"/><Relationship Id="rId9" Type="http://schemas.openxmlformats.org/officeDocument/2006/relationships/image" Target="../media/image29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10" Type="http://schemas.openxmlformats.org/officeDocument/2006/relationships/image" Target="../media/image30.svg"/><Relationship Id="rId4" Type="http://schemas.openxmlformats.org/officeDocument/2006/relationships/image" Target="../media/image24.svg"/><Relationship Id="rId9" Type="http://schemas.openxmlformats.org/officeDocument/2006/relationships/image" Target="../media/image29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10" Type="http://schemas.openxmlformats.org/officeDocument/2006/relationships/image" Target="../media/image30.svg"/><Relationship Id="rId4" Type="http://schemas.openxmlformats.org/officeDocument/2006/relationships/image" Target="../media/image24.svg"/><Relationship Id="rId9" Type="http://schemas.openxmlformats.org/officeDocument/2006/relationships/image" Target="../media/image29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10" Type="http://schemas.openxmlformats.org/officeDocument/2006/relationships/image" Target="../media/image30.svg"/><Relationship Id="rId4" Type="http://schemas.openxmlformats.org/officeDocument/2006/relationships/image" Target="../media/image24.svg"/><Relationship Id="rId9" Type="http://schemas.openxmlformats.org/officeDocument/2006/relationships/image" Target="../media/image2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10" Type="http://schemas.openxmlformats.org/officeDocument/2006/relationships/image" Target="../media/image30.svg"/><Relationship Id="rId4" Type="http://schemas.openxmlformats.org/officeDocument/2006/relationships/image" Target="../media/image24.svg"/><Relationship Id="rId9" Type="http://schemas.openxmlformats.org/officeDocument/2006/relationships/image" Target="../media/image29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10" Type="http://schemas.openxmlformats.org/officeDocument/2006/relationships/image" Target="../media/image30.svg"/><Relationship Id="rId4" Type="http://schemas.openxmlformats.org/officeDocument/2006/relationships/image" Target="../media/image24.svg"/><Relationship Id="rId9" Type="http://schemas.openxmlformats.org/officeDocument/2006/relationships/image" Target="../media/image29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10" Type="http://schemas.openxmlformats.org/officeDocument/2006/relationships/image" Target="../media/image30.svg"/><Relationship Id="rId4" Type="http://schemas.openxmlformats.org/officeDocument/2006/relationships/image" Target="../media/image24.svg"/><Relationship Id="rId9" Type="http://schemas.openxmlformats.org/officeDocument/2006/relationships/image" Target="../media/image29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10" Type="http://schemas.openxmlformats.org/officeDocument/2006/relationships/image" Target="../media/image30.svg"/><Relationship Id="rId4" Type="http://schemas.openxmlformats.org/officeDocument/2006/relationships/image" Target="../media/image24.svg"/><Relationship Id="rId9" Type="http://schemas.openxmlformats.org/officeDocument/2006/relationships/image" Target="../media/image29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10" Type="http://schemas.openxmlformats.org/officeDocument/2006/relationships/image" Target="../media/image30.svg"/><Relationship Id="rId4" Type="http://schemas.openxmlformats.org/officeDocument/2006/relationships/image" Target="../media/image24.svg"/><Relationship Id="rId9" Type="http://schemas.openxmlformats.org/officeDocument/2006/relationships/image" Target="../media/image29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10" Type="http://schemas.openxmlformats.org/officeDocument/2006/relationships/image" Target="../media/image30.svg"/><Relationship Id="rId4" Type="http://schemas.openxmlformats.org/officeDocument/2006/relationships/image" Target="../media/image24.svg"/><Relationship Id="rId9" Type="http://schemas.openxmlformats.org/officeDocument/2006/relationships/image" Target="../media/image29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9DC0FD-E73C-26A6-891F-61B4610769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94475"/>
            <a:ext cx="9144000" cy="1184161"/>
          </a:xfrm>
        </p:spPr>
        <p:txBody>
          <a:bodyPr>
            <a:normAutofit fontScale="90000"/>
          </a:bodyPr>
          <a:lstStyle/>
          <a:p>
            <a:r>
              <a:rPr lang="en-US" sz="7000" dirty="0">
                <a:solidFill>
                  <a:srgbClr val="32418C"/>
                </a:solidFill>
                <a:latin typeface="Aptos" panose="020B0004020202020204" pitchFamily="34" charset="0"/>
              </a:rPr>
              <a:t>Introduction to Design Patterns</a:t>
            </a:r>
            <a:endParaRPr lang="en-US" sz="7000" dirty="0">
              <a:latin typeface="Aptos" panose="020B00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CA8846-F5F9-9E2F-7E86-4EDFA1AEFE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78636"/>
            <a:ext cx="9144000" cy="471198"/>
          </a:xfrm>
        </p:spPr>
        <p:txBody>
          <a:bodyPr/>
          <a:lstStyle/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4553692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0A35F1-A5F1-C7B1-5350-AE884B0580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CEEB0-B2F8-90CF-B54C-FDA83B823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5064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b="1" i="0" dirty="0">
                <a:effectLst/>
              </a:rPr>
              <a:t>Introduction</a:t>
            </a:r>
            <a:endParaRPr lang="en-PH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80F133F-7E91-389B-5F67-A85DDF082E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203880"/>
            <a:ext cx="5582771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Designing software is </a:t>
            </a:r>
            <a:r>
              <a:rPr lang="en-US" b="1" dirty="0">
                <a:solidFill>
                  <a:srgbClr val="002060"/>
                </a:solidFill>
              </a:rPr>
              <a:t>iterative</a:t>
            </a:r>
            <a:r>
              <a:rPr lang="en-US" b="1" dirty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Software is </a:t>
            </a:r>
            <a:r>
              <a:rPr lang="en-US" b="1" dirty="0">
                <a:solidFill>
                  <a:srgbClr val="002060"/>
                </a:solidFill>
              </a:rPr>
              <a:t>soft</a:t>
            </a:r>
            <a:r>
              <a:rPr lang="en-US" dirty="0"/>
              <a:t> because it is meant to </a:t>
            </a:r>
            <a:r>
              <a:rPr lang="en-US" b="1" dirty="0">
                <a:solidFill>
                  <a:srgbClr val="002060"/>
                </a:solidFill>
              </a:rPr>
              <a:t>change often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Design can evolve during and after deployment and it must accommodate changing requirements, users and technology.</a:t>
            </a:r>
            <a:endParaRPr lang="en-PH" dirty="0"/>
          </a:p>
        </p:txBody>
      </p:sp>
      <p:pic>
        <p:nvPicPr>
          <p:cNvPr id="17" name="Picture 16" descr="A diagram of a process&#10;&#10;AI-generated content may be incorrect.">
            <a:extLst>
              <a:ext uri="{FF2B5EF4-FFF2-40B4-BE49-F238E27FC236}">
                <a16:creationId xmlns:a16="http://schemas.microsoft.com/office/drawing/2014/main" id="{51C72001-3BAC-064F-EC9A-0298BA68ECC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165"/>
          <a:stretch/>
        </p:blipFill>
        <p:spPr>
          <a:xfrm>
            <a:off x="6420971" y="1862167"/>
            <a:ext cx="5454547" cy="3600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318413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19896C-8322-10A3-48E2-0A8F48ED46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39AEA7-11F5-7FAD-1D11-1294866879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5064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b="1" i="0" dirty="0">
                <a:effectLst/>
              </a:rPr>
              <a:t>Introduction</a:t>
            </a:r>
            <a:endParaRPr lang="en-PH" dirty="0"/>
          </a:p>
        </p:txBody>
      </p:sp>
      <p:pic>
        <p:nvPicPr>
          <p:cNvPr id="17" name="Picture 16" descr="A diagram of a process&#10;&#10;AI-generated content may be incorrect.">
            <a:extLst>
              <a:ext uri="{FF2B5EF4-FFF2-40B4-BE49-F238E27FC236}">
                <a16:creationId xmlns:a16="http://schemas.microsoft.com/office/drawing/2014/main" id="{AE535B0B-B694-1A57-C127-CFCEF8A9883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165"/>
          <a:stretch/>
        </p:blipFill>
        <p:spPr>
          <a:xfrm>
            <a:off x="2550544" y="1807624"/>
            <a:ext cx="7090912" cy="4680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0828900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8194F9-3CBD-B4EF-F594-BD4D48A680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ABD541-F2B4-4168-FAB3-865618921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patterns</a:t>
            </a:r>
            <a:endParaRPr lang="en-P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8EA7D0-9B10-1A44-B4FA-99A67B024E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86869"/>
            <a:ext cx="5690347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 software designer may identify a design aspect </a:t>
            </a:r>
            <a:r>
              <a:rPr lang="en-US" b="1" dirty="0">
                <a:solidFill>
                  <a:srgbClr val="002060"/>
                </a:solidFill>
              </a:rPr>
              <a:t>which has been visited and perhaps even solved by others in the past</a:t>
            </a:r>
            <a:r>
              <a:rPr lang="en-US" dirty="0"/>
              <a:t>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 template or pattern describing a solution to a common problem is known as a</a:t>
            </a:r>
            <a:r>
              <a:rPr lang="en-US" b="1" dirty="0">
                <a:solidFill>
                  <a:srgbClr val="00B050"/>
                </a:solidFill>
              </a:rPr>
              <a:t> design pattern</a:t>
            </a:r>
            <a:r>
              <a:rPr lang="en-US" dirty="0"/>
              <a:t>. </a:t>
            </a:r>
            <a:endParaRPr lang="en-PH" dirty="0"/>
          </a:p>
        </p:txBody>
      </p:sp>
      <p:pic>
        <p:nvPicPr>
          <p:cNvPr id="5" name="Picture 4" descr="A collection of different patterns&#10;&#10;AI-generated content may be incorrect.">
            <a:extLst>
              <a:ext uri="{FF2B5EF4-FFF2-40B4-BE49-F238E27FC236}">
                <a16:creationId xmlns:a16="http://schemas.microsoft.com/office/drawing/2014/main" id="{A2CCA8F7-9AD0-00E8-E329-7112812693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8547" y="2286869"/>
            <a:ext cx="5441171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5390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A68C7F-31B4-E80E-A026-C5C21A7516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6C5AEB-A6FD-5DD2-CF41-EA444CE5F2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Design patterns?</a:t>
            </a:r>
            <a:endParaRPr lang="en-P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C625B3-8B1C-EE49-F886-EBFC00D278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86869"/>
            <a:ext cx="5690347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rgbClr val="00B050"/>
                </a:solidFill>
              </a:rPr>
              <a:t>Design patterns </a:t>
            </a:r>
            <a:r>
              <a:rPr lang="en-US" dirty="0"/>
              <a:t>are typical solutions to commonly occurring</a:t>
            </a:r>
            <a:br>
              <a:rPr lang="en-US" dirty="0"/>
            </a:br>
            <a:r>
              <a:rPr lang="en-US" dirty="0"/>
              <a:t>problems in software design.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They are like </a:t>
            </a:r>
            <a:r>
              <a:rPr lang="en-US" b="1" dirty="0">
                <a:solidFill>
                  <a:srgbClr val="002060"/>
                </a:solidFill>
              </a:rPr>
              <a:t>pre-made blueprints </a:t>
            </a:r>
            <a:r>
              <a:rPr lang="en-US" dirty="0"/>
              <a:t>that you can customize to solve a recurring design problem in your code.</a:t>
            </a:r>
          </a:p>
        </p:txBody>
      </p:sp>
      <p:pic>
        <p:nvPicPr>
          <p:cNvPr id="5" name="Picture 4" descr="A collection of different patterns&#10;&#10;AI-generated content may be incorrect.">
            <a:extLst>
              <a:ext uri="{FF2B5EF4-FFF2-40B4-BE49-F238E27FC236}">
                <a16:creationId xmlns:a16="http://schemas.microsoft.com/office/drawing/2014/main" id="{4FA2C635-9024-D102-93F9-6B305799DE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8547" y="2286869"/>
            <a:ext cx="5441171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6049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B37919-CF9E-459C-EA0E-31134D23E8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0050D2-48A9-C9E2-A57A-64EF9CC04C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Design patterns?</a:t>
            </a:r>
            <a:endParaRPr lang="en-P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199793-1034-E3E1-BA17-7900D83B87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86869"/>
            <a:ext cx="5690347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rgbClr val="002060"/>
                </a:solidFill>
              </a:rPr>
              <a:t>You can’t just find a pattern and copy it into your program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the way you can with off-the-shelf functions or libraries. </a:t>
            </a:r>
          </a:p>
        </p:txBody>
      </p:sp>
      <p:pic>
        <p:nvPicPr>
          <p:cNvPr id="5" name="Picture 4" descr="A collection of different patterns&#10;&#10;AI-generated content may be incorrect.">
            <a:extLst>
              <a:ext uri="{FF2B5EF4-FFF2-40B4-BE49-F238E27FC236}">
                <a16:creationId xmlns:a16="http://schemas.microsoft.com/office/drawing/2014/main" id="{B2417ECC-BB95-F3B6-A2A9-E8D221F026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8547" y="2286869"/>
            <a:ext cx="5441171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5574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65ED7C-FC9D-FFF5-63D4-0F22D985B6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147F2-46DF-5A27-0253-7B67841AC2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Design patterns?</a:t>
            </a:r>
            <a:endParaRPr lang="en-P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9D9FF2-1E5C-E1DB-3273-F055F0B08A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86869"/>
            <a:ext cx="5690347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 design pattern </a:t>
            </a:r>
            <a:r>
              <a:rPr lang="en-US" b="1" dirty="0">
                <a:solidFill>
                  <a:srgbClr val="002060"/>
                </a:solidFill>
              </a:rPr>
              <a:t>is not a specific piece of code</a:t>
            </a:r>
            <a:r>
              <a:rPr lang="en-US" dirty="0"/>
              <a:t>, but a general concept</a:t>
            </a:r>
            <a:br>
              <a:rPr lang="en-US" dirty="0"/>
            </a:br>
            <a:r>
              <a:rPr lang="en-US" dirty="0"/>
              <a:t>for solving a particular problem. </a:t>
            </a:r>
          </a:p>
          <a:p>
            <a:pPr marL="0" indent="0">
              <a:buNone/>
            </a:pPr>
            <a:r>
              <a:rPr lang="en-US" dirty="0"/>
              <a:t>You can follow the pattern</a:t>
            </a:r>
            <a:br>
              <a:rPr lang="en-US" dirty="0"/>
            </a:br>
            <a:r>
              <a:rPr lang="en-US" dirty="0"/>
              <a:t>details and implement a solution that suits the realities of your</a:t>
            </a:r>
            <a:br>
              <a:rPr lang="en-US" dirty="0"/>
            </a:br>
            <a:r>
              <a:rPr lang="en-US" dirty="0"/>
              <a:t>own program.</a:t>
            </a:r>
          </a:p>
        </p:txBody>
      </p:sp>
      <p:pic>
        <p:nvPicPr>
          <p:cNvPr id="5" name="Picture 4" descr="A collection of different patterns&#10;&#10;AI-generated content may be incorrect.">
            <a:extLst>
              <a:ext uri="{FF2B5EF4-FFF2-40B4-BE49-F238E27FC236}">
                <a16:creationId xmlns:a16="http://schemas.microsoft.com/office/drawing/2014/main" id="{03870B29-492C-6782-6CE4-B25EBDCB8A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8547" y="2286869"/>
            <a:ext cx="5441171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5778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78D1BD-FEFE-0A47-5D21-356B81A998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DBBDDD-226E-2A52-3B56-CB7186B74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Pattern vs Algorithms</a:t>
            </a:r>
            <a:endParaRPr lang="en-P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2E7C88-3D75-9E02-1125-CACE154C68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86869"/>
            <a:ext cx="5690347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rgbClr val="002060"/>
                </a:solidFill>
              </a:rPr>
              <a:t>Patterns are often confused with algorithms</a:t>
            </a:r>
            <a:r>
              <a:rPr lang="en-US" dirty="0"/>
              <a:t>, because both</a:t>
            </a:r>
            <a:br>
              <a:rPr lang="en-US" dirty="0"/>
            </a:br>
            <a:r>
              <a:rPr lang="en-US" dirty="0"/>
              <a:t>concepts describe typical solutions to some known problems.</a:t>
            </a:r>
          </a:p>
          <a:p>
            <a:pPr marL="0" indent="0">
              <a:buNone/>
            </a:pPr>
            <a:br>
              <a:rPr lang="en-US" dirty="0"/>
            </a:br>
            <a:r>
              <a:rPr lang="en-US" dirty="0"/>
              <a:t>.</a:t>
            </a:r>
          </a:p>
          <a:p>
            <a:pPr marL="0" indent="0">
              <a:buNone/>
            </a:pPr>
            <a:br>
              <a:rPr lang="en-US" dirty="0"/>
            </a:br>
            <a:endParaRPr lang="en-PH" dirty="0"/>
          </a:p>
        </p:txBody>
      </p:sp>
      <p:pic>
        <p:nvPicPr>
          <p:cNvPr id="5" name="Picture 4" descr="A collection of different patterns&#10;&#10;AI-generated content may be incorrect.">
            <a:extLst>
              <a:ext uri="{FF2B5EF4-FFF2-40B4-BE49-F238E27FC236}">
                <a16:creationId xmlns:a16="http://schemas.microsoft.com/office/drawing/2014/main" id="{4D9EE061-4CC8-5162-9E1E-A02CD58875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8547" y="2286869"/>
            <a:ext cx="5441171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0214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8394EE-DFF3-26AE-948F-9ACA0255B8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844DF0-A89C-B868-031F-6CA7C8818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Pattern vs Algorithms</a:t>
            </a:r>
            <a:endParaRPr lang="en-P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40B2E0-9B7F-2A73-02FF-9334FC5C9F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86869"/>
            <a:ext cx="5690347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While an algorithm always defines a clear set of actions that</a:t>
            </a:r>
            <a:br>
              <a:rPr lang="en-US" dirty="0"/>
            </a:br>
            <a:r>
              <a:rPr lang="en-US" dirty="0"/>
              <a:t>can achieve some goal, </a:t>
            </a:r>
            <a:r>
              <a:rPr lang="en-US" b="1" dirty="0">
                <a:solidFill>
                  <a:srgbClr val="002060"/>
                </a:solidFill>
              </a:rPr>
              <a:t>a pattern is a more high-level description of a solution</a:t>
            </a:r>
            <a:r>
              <a:rPr lang="en-US" dirty="0"/>
              <a:t>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code of the same pattern applied to two</a:t>
            </a:r>
            <a:br>
              <a:rPr lang="en-US" dirty="0"/>
            </a:br>
            <a:r>
              <a:rPr lang="en-US" dirty="0"/>
              <a:t>different programs may be different.</a:t>
            </a:r>
          </a:p>
          <a:p>
            <a:pPr marL="0" indent="0">
              <a:buNone/>
            </a:pPr>
            <a:br>
              <a:rPr lang="en-US" dirty="0"/>
            </a:br>
            <a:endParaRPr lang="en-PH" dirty="0"/>
          </a:p>
        </p:txBody>
      </p:sp>
      <p:pic>
        <p:nvPicPr>
          <p:cNvPr id="5" name="Picture 4" descr="A collection of different patterns&#10;&#10;AI-generated content may be incorrect.">
            <a:extLst>
              <a:ext uri="{FF2B5EF4-FFF2-40B4-BE49-F238E27FC236}">
                <a16:creationId xmlns:a16="http://schemas.microsoft.com/office/drawing/2014/main" id="{B64B63FF-C8CA-28E8-258D-71D528F1E4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8547" y="2286869"/>
            <a:ext cx="5441171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0693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0ED55F-AE61-E85C-D936-F98B34F9AA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CC958-844E-1176-7F26-EAC8C6783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Pattern vs Algorithms</a:t>
            </a:r>
            <a:endParaRPr lang="en-P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41DF69-11FC-80E5-6C07-30D114F8B3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86869"/>
            <a:ext cx="5690347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Algorithms focus in </a:t>
            </a:r>
            <a:r>
              <a:rPr lang="en-US" b="1" dirty="0">
                <a:solidFill>
                  <a:srgbClr val="002060"/>
                </a:solidFill>
              </a:rPr>
              <a:t>how to do something </a:t>
            </a:r>
          </a:p>
          <a:p>
            <a:pPr marL="0" indent="0">
              <a:buNone/>
            </a:pPr>
            <a:endParaRPr lang="en-US" b="1" dirty="0">
              <a:solidFill>
                <a:srgbClr val="002060"/>
              </a:solidFill>
            </a:endParaRPr>
          </a:p>
          <a:p>
            <a:pPr marL="0" indent="0">
              <a:buNone/>
            </a:pPr>
            <a:r>
              <a:rPr lang="en-US" dirty="0"/>
              <a:t>while..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Design patterns focus on </a:t>
            </a:r>
            <a:r>
              <a:rPr lang="en-US" b="1" dirty="0">
                <a:solidFill>
                  <a:srgbClr val="00B050"/>
                </a:solidFill>
              </a:rPr>
              <a:t>how to structure the code</a:t>
            </a:r>
            <a:endParaRPr lang="en-PH" b="1" dirty="0">
              <a:solidFill>
                <a:srgbClr val="00B050"/>
              </a:solidFill>
            </a:endParaRPr>
          </a:p>
        </p:txBody>
      </p:sp>
      <p:pic>
        <p:nvPicPr>
          <p:cNvPr id="5" name="Picture 4" descr="A collection of different patterns&#10;&#10;AI-generated content may be incorrect.">
            <a:extLst>
              <a:ext uri="{FF2B5EF4-FFF2-40B4-BE49-F238E27FC236}">
                <a16:creationId xmlns:a16="http://schemas.microsoft.com/office/drawing/2014/main" id="{96CC99CD-07CA-C838-F8B5-D898C57497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8547" y="2286869"/>
            <a:ext cx="5441171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8122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26F9B7-AC69-5236-20C7-8D291D8A3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Who invented design patterns?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A8513A-5F2A-7912-9E47-B28BA490D4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86869"/>
            <a:ext cx="631563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When a solution gets repeated over</a:t>
            </a:r>
            <a:br>
              <a:rPr lang="en-US" dirty="0"/>
            </a:br>
            <a:r>
              <a:rPr lang="en-US" dirty="0"/>
              <a:t>and over in various projects, someone eventually puts a name to it.</a:t>
            </a:r>
            <a:br>
              <a:rPr lang="en-US" dirty="0"/>
            </a:br>
            <a:br>
              <a:rPr lang="en-US" dirty="0"/>
            </a:br>
            <a:endParaRPr lang="en-PH" dirty="0"/>
          </a:p>
        </p:txBody>
      </p:sp>
      <p:pic>
        <p:nvPicPr>
          <p:cNvPr id="5" name="Picture 4" descr="A book cover with text&#10;&#10;AI-generated content may be incorrect.">
            <a:extLst>
              <a:ext uri="{FF2B5EF4-FFF2-40B4-BE49-F238E27FC236}">
                <a16:creationId xmlns:a16="http://schemas.microsoft.com/office/drawing/2014/main" id="{7FF5DB74-6CEC-5470-ADE1-8AC1CD97C9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3585" y="1958207"/>
            <a:ext cx="3506344" cy="4680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02462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0CA845-8598-B400-82A4-C0B180452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226333-2F25-D0DB-EA95-DCB48F45D5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4500" b="1" dirty="0"/>
              <a:t> Introduction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45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Design Patterns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45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Types of Design Patterns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endParaRPr lang="en-US" sz="45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2498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E50043-78EB-4CBA-F967-EA7B25A32D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057A8-65D6-062D-59EF-1A655BBA6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Who invented design patterns?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00FAE6-7973-A667-3BDC-D26F07EAAE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86869"/>
            <a:ext cx="631563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idea was picked up by four authors: </a:t>
            </a:r>
            <a:r>
              <a:rPr lang="en-US" b="1" dirty="0">
                <a:solidFill>
                  <a:srgbClr val="002060"/>
                </a:solidFill>
              </a:rPr>
              <a:t>Erich Gamma, John </a:t>
            </a:r>
            <a:r>
              <a:rPr lang="en-US" b="1" dirty="0" err="1">
                <a:solidFill>
                  <a:srgbClr val="002060"/>
                </a:solidFill>
              </a:rPr>
              <a:t>Vlissides</a:t>
            </a:r>
            <a:r>
              <a:rPr lang="en-US" b="1" dirty="0">
                <a:solidFill>
                  <a:srgbClr val="002060"/>
                </a:solidFill>
              </a:rPr>
              <a:t>, Ralph Johnson, and Richard Helm.</a:t>
            </a:r>
          </a:p>
          <a:p>
            <a:pPr marL="0" indent="0">
              <a:buNone/>
            </a:pPr>
            <a:r>
              <a:rPr lang="en-US" dirty="0"/>
              <a:t> </a:t>
            </a:r>
            <a:endParaRPr lang="en-PH" dirty="0"/>
          </a:p>
        </p:txBody>
      </p:sp>
      <p:pic>
        <p:nvPicPr>
          <p:cNvPr id="5" name="Picture 4" descr="A book cover with text&#10;&#10;AI-generated content may be incorrect.">
            <a:extLst>
              <a:ext uri="{FF2B5EF4-FFF2-40B4-BE49-F238E27FC236}">
                <a16:creationId xmlns:a16="http://schemas.microsoft.com/office/drawing/2014/main" id="{99576517-263C-A195-94C2-E0FA61BC88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3585" y="1958207"/>
            <a:ext cx="3506344" cy="4680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538562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EECE5C-620C-232B-0CCD-DE1F1D2258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ECCEC5-6194-1DC6-68C0-EE3316FFA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Who invented design patterns?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9944A8-0E5A-B4F5-8135-5EE13B9312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86869"/>
            <a:ext cx="631563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 In 1995, they published </a:t>
            </a:r>
            <a:r>
              <a:rPr lang="en-US" i="1" dirty="0"/>
              <a:t>Design Patterns: Elements of Reusable Object-Oriented Software</a:t>
            </a:r>
            <a:r>
              <a:rPr lang="en-US" dirty="0"/>
              <a:t>, in which they applied the concept of design patterns to programming. </a:t>
            </a:r>
            <a:endParaRPr lang="en-PH" dirty="0"/>
          </a:p>
        </p:txBody>
      </p:sp>
      <p:pic>
        <p:nvPicPr>
          <p:cNvPr id="5" name="Picture 4" descr="A book cover with text&#10;&#10;AI-generated content may be incorrect.">
            <a:extLst>
              <a:ext uri="{FF2B5EF4-FFF2-40B4-BE49-F238E27FC236}">
                <a16:creationId xmlns:a16="http://schemas.microsoft.com/office/drawing/2014/main" id="{B6B39654-B89A-26AE-E841-59600EABE1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3585" y="1958207"/>
            <a:ext cx="3506344" cy="4680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365663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806D7A-8730-B9B4-01ED-90ABE4AAA5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346401-023A-7B17-85D0-3A9576AC4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Who invented design patterns?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C0EDC1-DE68-1281-DFC6-F59BA6509D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86869"/>
            <a:ext cx="6315635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/>
              <a:t>The book featured 23 patterns solving</a:t>
            </a:r>
            <a:br>
              <a:rPr lang="en-US" dirty="0"/>
            </a:br>
            <a:r>
              <a:rPr lang="en-US" dirty="0"/>
              <a:t>various problems of object-oriented design and became a bestseller very quickly. </a:t>
            </a:r>
          </a:p>
          <a:p>
            <a:pPr marL="0" indent="0">
              <a:buNone/>
            </a:pPr>
            <a:br>
              <a:rPr lang="en-US" dirty="0"/>
            </a:br>
            <a:br>
              <a:rPr lang="en-US" dirty="0"/>
            </a:br>
            <a:endParaRPr lang="en-PH" dirty="0"/>
          </a:p>
        </p:txBody>
      </p:sp>
      <p:pic>
        <p:nvPicPr>
          <p:cNvPr id="5" name="Picture 4" descr="A book cover with text&#10;&#10;AI-generated content may be incorrect.">
            <a:extLst>
              <a:ext uri="{FF2B5EF4-FFF2-40B4-BE49-F238E27FC236}">
                <a16:creationId xmlns:a16="http://schemas.microsoft.com/office/drawing/2014/main" id="{DA2C6843-D70E-457A-6323-9ED92CF011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3585" y="1958207"/>
            <a:ext cx="3506344" cy="4680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676518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216EE1-BA97-6055-438B-EB664C8AEB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44D42-5418-F9D7-5C8E-DD12B331CD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Who invented design patterns?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1A43C6-0EDA-A0FD-1EBD-059AC3F35D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86869"/>
            <a:ext cx="6315635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/>
              <a:t>Since then, dozens of other object-oriented patterns have been</a:t>
            </a:r>
            <a:br>
              <a:rPr lang="en-US" dirty="0"/>
            </a:br>
            <a:r>
              <a:rPr lang="en-US" dirty="0"/>
              <a:t>discovered.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“pattern approach” became very popular in</a:t>
            </a:r>
            <a:br>
              <a:rPr lang="en-US" dirty="0"/>
            </a:br>
            <a:r>
              <a:rPr lang="en-US" dirty="0"/>
              <a:t>other programming fields, so lots of other patterns now exist</a:t>
            </a:r>
            <a:br>
              <a:rPr lang="en-US" dirty="0"/>
            </a:br>
            <a:r>
              <a:rPr lang="en-US" dirty="0"/>
              <a:t>outside of object-oriented design as well. </a:t>
            </a:r>
            <a:br>
              <a:rPr lang="en-US" dirty="0"/>
            </a:br>
            <a:br>
              <a:rPr lang="en-US" dirty="0"/>
            </a:br>
            <a:endParaRPr lang="en-PH" dirty="0"/>
          </a:p>
        </p:txBody>
      </p:sp>
      <p:pic>
        <p:nvPicPr>
          <p:cNvPr id="5" name="Picture 4" descr="A book cover with text&#10;&#10;AI-generated content may be incorrect.">
            <a:extLst>
              <a:ext uri="{FF2B5EF4-FFF2-40B4-BE49-F238E27FC236}">
                <a16:creationId xmlns:a16="http://schemas.microsoft.com/office/drawing/2014/main" id="{226B9E1E-067B-EBCC-E5B6-BD4821BD1B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3585" y="1958207"/>
            <a:ext cx="3506344" cy="4680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393975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3B476E-4925-BAAA-A673-F3CC80819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Why should I learn design patterns?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C54DD1-2950-0DA1-796B-951A7B6575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86869"/>
            <a:ext cx="5892053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truth is that you might manage to work as a programmer for many years without knowing about a single pattern. </a:t>
            </a:r>
            <a:br>
              <a:rPr lang="en-US" dirty="0"/>
            </a:br>
            <a:endParaRPr lang="en-PH" dirty="0"/>
          </a:p>
        </p:txBody>
      </p:sp>
      <p:pic>
        <p:nvPicPr>
          <p:cNvPr id="5" name="Picture 4" descr="A cartoon of a chick&#10;&#10;AI-generated content may be incorrect.">
            <a:extLst>
              <a:ext uri="{FF2B5EF4-FFF2-40B4-BE49-F238E27FC236}">
                <a16:creationId xmlns:a16="http://schemas.microsoft.com/office/drawing/2014/main" id="{620A12A4-766A-567C-A5C4-53724D32AF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7175" y="2151932"/>
            <a:ext cx="4314825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5030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937DBC-B796-F8F9-158D-8FCE356E93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7E9A1E-15B5-F323-2E28-C14C26401F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Why should I learn design patterns?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FF2EF2-C88A-EA1F-EF12-DC7AFB7B72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86869"/>
            <a:ext cx="5892053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 lot of people do just that. Even in that case, though, you might be implementing some patterns without even knowing it.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>
                <a:solidFill>
                  <a:srgbClr val="002060"/>
                </a:solidFill>
              </a:rPr>
              <a:t>So why would you spend time learning them?</a:t>
            </a:r>
            <a:endParaRPr lang="en-PH" b="1" dirty="0">
              <a:solidFill>
                <a:srgbClr val="002060"/>
              </a:solidFill>
            </a:endParaRPr>
          </a:p>
        </p:txBody>
      </p:sp>
      <p:pic>
        <p:nvPicPr>
          <p:cNvPr id="4" name="Picture 3" descr="A cartoon of a chick with question marks&#10;&#10;AI-generated content may be incorrect.">
            <a:extLst>
              <a:ext uri="{FF2B5EF4-FFF2-40B4-BE49-F238E27FC236}">
                <a16:creationId xmlns:a16="http://schemas.microsoft.com/office/drawing/2014/main" id="{CA71EE2E-DECB-D18F-F972-85E0EDA890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7175" y="2098143"/>
            <a:ext cx="4314825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0430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668023-DD78-1645-0A63-716D0C0578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566EF-8B37-6F7F-8D64-281B131BB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Why should I learn design patterns?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846352-4A59-4405-7E20-206428D843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86869"/>
            <a:ext cx="5764306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Design patterns are a </a:t>
            </a:r>
            <a:r>
              <a:rPr lang="en-US" b="1" dirty="0">
                <a:solidFill>
                  <a:srgbClr val="002060"/>
                </a:solidFill>
              </a:rPr>
              <a:t>toolkit of tried and tested solutions</a:t>
            </a:r>
            <a:r>
              <a:rPr lang="en-US" dirty="0"/>
              <a:t> to common problems in software design.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br>
              <a:rPr lang="en-US" dirty="0"/>
            </a:br>
            <a:br>
              <a:rPr lang="en-US" dirty="0"/>
            </a:br>
            <a:endParaRPr lang="en-PH" dirty="0"/>
          </a:p>
        </p:txBody>
      </p:sp>
      <p:pic>
        <p:nvPicPr>
          <p:cNvPr id="7" name="Picture 6" descr="A cartoon of a chick with question marks&#10;&#10;AI-generated content may be incorrect.">
            <a:extLst>
              <a:ext uri="{FF2B5EF4-FFF2-40B4-BE49-F238E27FC236}">
                <a16:creationId xmlns:a16="http://schemas.microsoft.com/office/drawing/2014/main" id="{ECC393D1-FCC4-F898-A092-E8A46CE028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7175" y="2098143"/>
            <a:ext cx="4314825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1182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23F004-5BD1-3F7C-58E3-82C02D658B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810C4-1290-4549-4422-456EA81EF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Why should I learn design patterns?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3CCAFE-8DCC-3F67-0256-5351AE3AD8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86869"/>
            <a:ext cx="5764306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Even if you never encounter these problems, </a:t>
            </a:r>
            <a:r>
              <a:rPr lang="en-US" b="1" dirty="0">
                <a:solidFill>
                  <a:srgbClr val="002060"/>
                </a:solidFill>
              </a:rPr>
              <a:t>knowing patterns is still useful because it teaches you how to solve all sorts of problems </a:t>
            </a:r>
            <a:r>
              <a:rPr lang="en-US" dirty="0"/>
              <a:t>using</a:t>
            </a:r>
            <a:br>
              <a:rPr lang="en-US" dirty="0"/>
            </a:br>
            <a:r>
              <a:rPr lang="en-US" dirty="0"/>
              <a:t>principles of object-oriented design.</a:t>
            </a:r>
            <a:endParaRPr lang="en-PH" dirty="0"/>
          </a:p>
        </p:txBody>
      </p:sp>
      <p:pic>
        <p:nvPicPr>
          <p:cNvPr id="5" name="Picture 4" descr="A cartoon of a chick&#10;&#10;AI-generated content may be incorrect.">
            <a:extLst>
              <a:ext uri="{FF2B5EF4-FFF2-40B4-BE49-F238E27FC236}">
                <a16:creationId xmlns:a16="http://schemas.microsoft.com/office/drawing/2014/main" id="{4B3FD983-2950-8DA6-992B-6D43AF5F39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7175" y="2206437"/>
            <a:ext cx="4314825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786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3B46E4-86AC-BABC-956E-6ED23C612B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0FAEDF-E9EE-1F2D-3C89-EEF95757B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Why should I learn design patterns?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DC0B38-DD38-07E8-7C12-2D0079108B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86869"/>
            <a:ext cx="641648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Design patterns define a common language that </a:t>
            </a:r>
            <a:r>
              <a:rPr lang="en-US" b="1" dirty="0">
                <a:solidFill>
                  <a:srgbClr val="002060"/>
                </a:solidFill>
              </a:rPr>
              <a:t>you and your</a:t>
            </a:r>
            <a:br>
              <a:rPr lang="en-US" b="1" dirty="0">
                <a:solidFill>
                  <a:srgbClr val="002060"/>
                </a:solidFill>
              </a:rPr>
            </a:br>
            <a:r>
              <a:rPr lang="en-US" b="1" dirty="0">
                <a:solidFill>
                  <a:srgbClr val="002060"/>
                </a:solidFill>
              </a:rPr>
              <a:t>teammates can use to communicate more efficiently</a:t>
            </a:r>
            <a:r>
              <a:rPr lang="en-US" dirty="0"/>
              <a:t>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br>
              <a:rPr lang="en-US" dirty="0"/>
            </a:br>
            <a:endParaRPr lang="en-PH" dirty="0"/>
          </a:p>
        </p:txBody>
      </p:sp>
      <p:pic>
        <p:nvPicPr>
          <p:cNvPr id="7" name="Picture 6" descr="A group of yellow birds with bow ties&#10;&#10;AI-generated content may be incorrect.">
            <a:extLst>
              <a:ext uri="{FF2B5EF4-FFF2-40B4-BE49-F238E27FC236}">
                <a16:creationId xmlns:a16="http://schemas.microsoft.com/office/drawing/2014/main" id="{37C5054F-5FB5-7D18-07F3-0D852E7AA5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5529" y="2151932"/>
            <a:ext cx="4796471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8377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C14967-5E2E-1F80-E675-169CD252FC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0C6E54-C2A0-58F9-DB65-9687AC3E1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Why should I learn design patterns?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8E8F0E-5ACB-27D8-9AC9-F48FC7E45B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86869"/>
            <a:ext cx="641648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You can say, “Oh, just use a Singleton for that,” and everyone will understand the idea behind your suggestion.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There is no need to</a:t>
            </a:r>
            <a:br>
              <a:rPr lang="en-US" dirty="0"/>
            </a:br>
            <a:r>
              <a:rPr lang="en-US" dirty="0"/>
              <a:t>explain what a singleton is if you know the pattern and its name</a:t>
            </a:r>
            <a:endParaRPr lang="en-PH" dirty="0"/>
          </a:p>
        </p:txBody>
      </p:sp>
      <p:pic>
        <p:nvPicPr>
          <p:cNvPr id="4" name="Picture 3" descr="A group of yellow birds with bow ties&#10;&#10;AI-generated content may be incorrect.">
            <a:extLst>
              <a:ext uri="{FF2B5EF4-FFF2-40B4-BE49-F238E27FC236}">
                <a16:creationId xmlns:a16="http://schemas.microsoft.com/office/drawing/2014/main" id="{531FD15A-A359-AE61-E2AA-4FD177AC53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5529" y="2151932"/>
            <a:ext cx="4796471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9798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87D3B1-7249-6B97-5971-3016157C93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  <a:endParaRPr lang="en-P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A52987-D3CC-AEC3-ABB8-420BCE8DAE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86869"/>
            <a:ext cx="6355976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Software development is like putting together a puzzle.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Object-oriented programming is a popular way to build complex software, </a:t>
            </a:r>
            <a:r>
              <a:rPr lang="en-US" b="1" dirty="0">
                <a:solidFill>
                  <a:srgbClr val="002060"/>
                </a:solidFill>
              </a:rPr>
              <a:t>but it can be tricky when you face the same design problems repeatedly</a:t>
            </a:r>
            <a:r>
              <a:rPr lang="en-US" dirty="0"/>
              <a:t>.</a:t>
            </a:r>
            <a:endParaRPr lang="en-PH" dirty="0"/>
          </a:p>
        </p:txBody>
      </p:sp>
      <p:pic>
        <p:nvPicPr>
          <p:cNvPr id="7" name="Picture 6" descr="A group of puzzle pieces with hands&#10;&#10;AI-generated content may be incorrect.">
            <a:extLst>
              <a:ext uri="{FF2B5EF4-FFF2-40B4-BE49-F238E27FC236}">
                <a16:creationId xmlns:a16="http://schemas.microsoft.com/office/drawing/2014/main" id="{8AA6BD01-AB4E-746E-765D-25D03F9B3A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2000" y="1629000"/>
            <a:ext cx="480000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1020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46A3DD-47A7-F9FE-7218-F5E1647B9A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C37CC1-B777-D61A-F4B7-47D8E161B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Design patterns</a:t>
            </a:r>
            <a:endParaRPr lang="en-PH" dirty="0"/>
          </a:p>
        </p:txBody>
      </p:sp>
      <p:pic>
        <p:nvPicPr>
          <p:cNvPr id="15" name="Picture 1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A131AD3-92D3-5D67-7B5D-C86BF4BAEDE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75145" b="24370"/>
          <a:stretch/>
        </p:blipFill>
        <p:spPr>
          <a:xfrm>
            <a:off x="1183485" y="2501556"/>
            <a:ext cx="2053391" cy="4320000"/>
          </a:xfrm>
          <a:prstGeom prst="rect">
            <a:avLst/>
          </a:prstGeom>
        </p:spPr>
      </p:pic>
      <p:pic>
        <p:nvPicPr>
          <p:cNvPr id="16" name="Picture 1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2DE2F53-2C06-C6F3-FB96-955B79FBBD3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5547" t="975" r="49598" b="1210"/>
          <a:stretch/>
        </p:blipFill>
        <p:spPr>
          <a:xfrm>
            <a:off x="4835451" y="2501556"/>
            <a:ext cx="1587658" cy="4320000"/>
          </a:xfrm>
          <a:prstGeom prst="rect">
            <a:avLst/>
          </a:prstGeom>
        </p:spPr>
      </p:pic>
      <p:pic>
        <p:nvPicPr>
          <p:cNvPr id="17" name="Picture 1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38C0E5A-6EFD-3DDD-04A3-59C612BC2BA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1604" t="543" r="199" b="25747"/>
          <a:stretch/>
        </p:blipFill>
        <p:spPr>
          <a:xfrm>
            <a:off x="7698441" y="2407024"/>
            <a:ext cx="3981835" cy="4210336"/>
          </a:xfrm>
          <a:prstGeom prst="rect">
            <a:avLst/>
          </a:prstGeom>
        </p:spPr>
      </p:pic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63F694D4-B42A-6748-084F-B270B3671C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2815" y="2092290"/>
            <a:ext cx="2574730" cy="40926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100" b="1" dirty="0"/>
              <a:t>Creational Patterns</a:t>
            </a:r>
            <a:endParaRPr lang="en-PH" sz="2100" b="1" dirty="0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A2CB9855-575B-9A3E-1010-966A3A83F03A}"/>
              </a:ext>
            </a:extLst>
          </p:cNvPr>
          <p:cNvSpPr txBox="1">
            <a:spLocks/>
          </p:cNvSpPr>
          <p:nvPr/>
        </p:nvSpPr>
        <p:spPr>
          <a:xfrm>
            <a:off x="4377305" y="2096489"/>
            <a:ext cx="2503950" cy="409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100" b="1" dirty="0"/>
              <a:t>Structural Patterns</a:t>
            </a:r>
            <a:endParaRPr lang="en-PH" sz="2100" b="1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9F5E5D5F-EEBC-2389-7B26-C052C4605E4A}"/>
              </a:ext>
            </a:extLst>
          </p:cNvPr>
          <p:cNvSpPr txBox="1">
            <a:spLocks/>
          </p:cNvSpPr>
          <p:nvPr/>
        </p:nvSpPr>
        <p:spPr>
          <a:xfrm>
            <a:off x="8212422" y="2093562"/>
            <a:ext cx="2953871" cy="409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100" b="1" dirty="0"/>
              <a:t>Behavioral Patterns</a:t>
            </a:r>
            <a:endParaRPr lang="en-PH" sz="2100" b="1" dirty="0"/>
          </a:p>
        </p:txBody>
      </p:sp>
    </p:spTree>
    <p:extLst>
      <p:ext uri="{BB962C8B-B14F-4D97-AF65-F5344CB8AC3E}">
        <p14:creationId xmlns:p14="http://schemas.microsoft.com/office/powerpoint/2010/main" val="1210312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build="p"/>
      <p:bldP spid="19" grpId="0"/>
      <p:bldP spid="20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48486B-B7C1-DA48-E3CE-572F880B97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E56359-A0E1-09E5-2978-AF7BEEFE4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34628"/>
            <a:ext cx="3932237" cy="1600200"/>
          </a:xfrm>
        </p:spPr>
        <p:txBody>
          <a:bodyPr anchor="b">
            <a:normAutofit/>
          </a:bodyPr>
          <a:lstStyle/>
          <a:p>
            <a:r>
              <a:rPr lang="en-US" sz="4000" b="1" i="0" dirty="0">
                <a:effectLst/>
              </a:rPr>
              <a:t>Creational Design Pattern</a:t>
            </a:r>
            <a:endParaRPr lang="en-PH" sz="4000" dirty="0"/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81BD7F0-9D4D-E1DA-22EC-7885C18932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3188" y="2674941"/>
            <a:ext cx="6172200" cy="2453448"/>
          </a:xfrm>
          <a:prstGeom prst="rect">
            <a:avLst/>
          </a:prstGeom>
          <a:noFill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CD47D0-2A57-CCCC-A726-BA7886C449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534828"/>
            <a:ext cx="3932237" cy="38115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500" dirty="0"/>
              <a:t>Creational design patterns provide various object creation mechanisms, which increase flexibility and reuse of existing code.</a:t>
            </a:r>
            <a:endParaRPr lang="en-PH" sz="2500" dirty="0"/>
          </a:p>
        </p:txBody>
      </p:sp>
    </p:spTree>
    <p:extLst>
      <p:ext uri="{BB962C8B-B14F-4D97-AF65-F5344CB8AC3E}">
        <p14:creationId xmlns:p14="http://schemas.microsoft.com/office/powerpoint/2010/main" val="13916420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E8CC24-89AE-A711-A8AD-5F32F46A82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0251DD-BBF6-2BFD-D412-FEA4FD3F7D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34628"/>
            <a:ext cx="3932237" cy="1600200"/>
          </a:xfrm>
        </p:spPr>
        <p:txBody>
          <a:bodyPr anchor="b">
            <a:noAutofit/>
          </a:bodyPr>
          <a:lstStyle/>
          <a:p>
            <a:r>
              <a:rPr lang="en-US" sz="4000" dirty="0"/>
              <a:t>Structural</a:t>
            </a:r>
            <a:r>
              <a:rPr lang="en-US" sz="4000" b="1" i="0" dirty="0">
                <a:effectLst/>
              </a:rPr>
              <a:t> Design Pattern</a:t>
            </a:r>
            <a:endParaRPr lang="en-PH" sz="4000" dirty="0"/>
          </a:p>
        </p:txBody>
      </p:sp>
      <p:pic>
        <p:nvPicPr>
          <p:cNvPr id="9" name="Picture 8" descr="A screenshot of a web page&#10;&#10;AI-generated content may be incorrect.">
            <a:extLst>
              <a:ext uri="{FF2B5EF4-FFF2-40B4-BE49-F238E27FC236}">
                <a16:creationId xmlns:a16="http://schemas.microsoft.com/office/drawing/2014/main" id="{7735AD2A-6470-E480-9CAD-9804352DC2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3188" y="1895700"/>
            <a:ext cx="6172200" cy="4011930"/>
          </a:xfrm>
          <a:prstGeom prst="rect">
            <a:avLst/>
          </a:prstGeom>
          <a:noFill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278EF0-04BA-73CB-BAF1-99302B78AF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534828"/>
            <a:ext cx="3932237" cy="38115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500" dirty="0"/>
              <a:t>Structural design patterns explain how to assemble objects and classes into larger structures, while keeping these structures flexible and efficient.</a:t>
            </a:r>
            <a:endParaRPr lang="en-PH" sz="2500" dirty="0"/>
          </a:p>
        </p:txBody>
      </p:sp>
    </p:spTree>
    <p:extLst>
      <p:ext uri="{BB962C8B-B14F-4D97-AF65-F5344CB8AC3E}">
        <p14:creationId xmlns:p14="http://schemas.microsoft.com/office/powerpoint/2010/main" val="708306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2569E2-E5B4-7884-079F-E7D87AED22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6E4FE-6CCB-6B24-67AC-7779895457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34628"/>
            <a:ext cx="3932237" cy="1600200"/>
          </a:xfrm>
        </p:spPr>
        <p:txBody>
          <a:bodyPr anchor="b">
            <a:normAutofit/>
          </a:bodyPr>
          <a:lstStyle/>
          <a:p>
            <a:r>
              <a:rPr lang="en-US" sz="4000" dirty="0"/>
              <a:t>Behavioral</a:t>
            </a:r>
            <a:r>
              <a:rPr lang="en-US" sz="4000" b="1" i="0" dirty="0">
                <a:effectLst/>
              </a:rPr>
              <a:t> Design Pattern</a:t>
            </a:r>
            <a:endParaRPr lang="en-PH" sz="4000" dirty="0"/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272E9DF-CAD5-3A7E-285A-894A012060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9333" y="1464853"/>
            <a:ext cx="5979909" cy="4873625"/>
          </a:xfrm>
          <a:prstGeom prst="rect">
            <a:avLst/>
          </a:prstGeom>
          <a:noFill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7F1AC1-43A5-78A0-6A1D-432472F9B4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534828"/>
            <a:ext cx="3932237" cy="38115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500" b="0" i="0" dirty="0">
                <a:effectLst/>
              </a:rPr>
              <a:t>Behavioral design patterns are concerned with algorithms and the assignment of responsibilities between objects.</a:t>
            </a:r>
            <a:endParaRPr lang="en-PH" sz="2500" dirty="0"/>
          </a:p>
        </p:txBody>
      </p:sp>
    </p:spTree>
    <p:extLst>
      <p:ext uri="{BB962C8B-B14F-4D97-AF65-F5344CB8AC3E}">
        <p14:creationId xmlns:p14="http://schemas.microsoft.com/office/powerpoint/2010/main" val="37692594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302AC1-F222-E44D-14D5-8A79FC678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Factory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25A62D-AD87-9AFC-B7D2-C4CF3141D8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86869"/>
            <a:ext cx="6194612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Factory Method is a creational design pattern that </a:t>
            </a:r>
            <a:r>
              <a:rPr lang="en-US" b="1" dirty="0">
                <a:solidFill>
                  <a:srgbClr val="002060"/>
                </a:solidFill>
              </a:rPr>
              <a:t>provides</a:t>
            </a:r>
            <a:br>
              <a:rPr lang="en-US" b="1" dirty="0">
                <a:solidFill>
                  <a:srgbClr val="002060"/>
                </a:solidFill>
              </a:rPr>
            </a:br>
            <a:r>
              <a:rPr lang="en-US" b="1" dirty="0">
                <a:solidFill>
                  <a:srgbClr val="002060"/>
                </a:solidFill>
              </a:rPr>
              <a:t>an interface for creating objects in a superclass</a:t>
            </a:r>
            <a:r>
              <a:rPr lang="en-US" dirty="0"/>
              <a:t>, but allows</a:t>
            </a:r>
            <a:br>
              <a:rPr lang="en-US" dirty="0"/>
            </a:br>
            <a:r>
              <a:rPr lang="en-US" dirty="0"/>
              <a:t>subclasses to alter the type of objects that will be created. </a:t>
            </a:r>
            <a:br>
              <a:rPr lang="en-US" dirty="0"/>
            </a:br>
            <a:endParaRPr lang="en-PH" dirty="0"/>
          </a:p>
        </p:txBody>
      </p:sp>
      <p:pic>
        <p:nvPicPr>
          <p:cNvPr id="5" name="Picture 4" descr="A drawing of a warehouse&#10;&#10;AI-generated content may be incorrect.">
            <a:extLst>
              <a:ext uri="{FF2B5EF4-FFF2-40B4-BE49-F238E27FC236}">
                <a16:creationId xmlns:a16="http://schemas.microsoft.com/office/drawing/2014/main" id="{CD343E13-2928-07D9-44FC-CC64539C13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7623" y="2286869"/>
            <a:ext cx="4608000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7833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FE4190-659E-4DB1-416E-E41B9675E3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AB772-9724-15EB-E5C6-35E855854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Components of a Factory Method</a:t>
            </a:r>
          </a:p>
        </p:txBody>
      </p:sp>
      <p:pic>
        <p:nvPicPr>
          <p:cNvPr id="5" name="Picture 4" descr="A diagram of a product&#10;&#10;AI-generated content may be incorrect.">
            <a:extLst>
              <a:ext uri="{FF2B5EF4-FFF2-40B4-BE49-F238E27FC236}">
                <a16:creationId xmlns:a16="http://schemas.microsoft.com/office/drawing/2014/main" id="{A4F3D854-5F14-D6C9-151E-9909F440C5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6129" y="2151932"/>
            <a:ext cx="4903636" cy="372630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CD5A374-99D4-318D-95DA-8E0AE3FA72B4}"/>
              </a:ext>
            </a:extLst>
          </p:cNvPr>
          <p:cNvSpPr txBox="1"/>
          <p:nvPr/>
        </p:nvSpPr>
        <p:spPr>
          <a:xfrm>
            <a:off x="8193741" y="2274838"/>
            <a:ext cx="3807759" cy="25391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>
              <a:spcAft>
                <a:spcPts val="1800"/>
              </a:spcAft>
            </a:pPr>
            <a:r>
              <a:rPr lang="en-US" b="1" dirty="0">
                <a:solidFill>
                  <a:srgbClr val="002060"/>
                </a:solidFill>
              </a:rPr>
              <a:t>1. The Creator</a:t>
            </a:r>
            <a:r>
              <a:rPr lang="en-US" dirty="0">
                <a:solidFill>
                  <a:srgbClr val="002060"/>
                </a:solidFill>
              </a:rPr>
              <a:t> </a:t>
            </a:r>
            <a:r>
              <a:rPr lang="en-US" dirty="0"/>
              <a:t>is an abstract class or an interface that declares the factory method. </a:t>
            </a:r>
          </a:p>
          <a:p>
            <a:pPr algn="l" fontAlgn="base">
              <a:spcAft>
                <a:spcPts val="1800"/>
              </a:spcAft>
            </a:pPr>
            <a:r>
              <a:rPr lang="en-US" dirty="0"/>
              <a:t>The creator typically contains a </a:t>
            </a:r>
            <a:r>
              <a:rPr lang="en-US" b="1" dirty="0">
                <a:solidFill>
                  <a:srgbClr val="002060"/>
                </a:solidFill>
              </a:rPr>
              <a:t>method that serves as a factory for creating objects</a:t>
            </a:r>
            <a:r>
              <a:rPr lang="en-US" dirty="0"/>
              <a:t>. It may also contain other methods that work with the created objects.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34FEDD3-815F-DDF9-BE8D-EC6452F5A3E2}"/>
              </a:ext>
            </a:extLst>
          </p:cNvPr>
          <p:cNvSpPr/>
          <p:nvPr/>
        </p:nvSpPr>
        <p:spPr>
          <a:xfrm>
            <a:off x="5593977" y="2377573"/>
            <a:ext cx="2144806" cy="123968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3" name="Graphic 2" descr="Badge 1 with solid fill">
            <a:extLst>
              <a:ext uri="{FF2B5EF4-FFF2-40B4-BE49-F238E27FC236}">
                <a16:creationId xmlns:a16="http://schemas.microsoft.com/office/drawing/2014/main" id="{7121797A-7D17-A28F-8A3E-9CB92EE2F1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14459" y="2268669"/>
            <a:ext cx="540000" cy="540000"/>
          </a:xfrm>
          <a:prstGeom prst="rect">
            <a:avLst/>
          </a:prstGeom>
        </p:spPr>
      </p:pic>
      <p:pic>
        <p:nvPicPr>
          <p:cNvPr id="4" name="Graphic 3" descr="Badge with solid fill">
            <a:extLst>
              <a:ext uri="{FF2B5EF4-FFF2-40B4-BE49-F238E27FC236}">
                <a16:creationId xmlns:a16="http://schemas.microsoft.com/office/drawing/2014/main" id="{2B4E6CEA-18C9-233F-F2B6-DAD2DD3EE3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551753" y="4273995"/>
            <a:ext cx="540000" cy="540000"/>
          </a:xfrm>
          <a:prstGeom prst="rect">
            <a:avLst/>
          </a:prstGeom>
        </p:spPr>
      </p:pic>
      <p:pic>
        <p:nvPicPr>
          <p:cNvPr id="6" name="Graphic 5" descr="Badge 3 with solid fill">
            <a:extLst>
              <a:ext uri="{FF2B5EF4-FFF2-40B4-BE49-F238E27FC236}">
                <a16:creationId xmlns:a16="http://schemas.microsoft.com/office/drawing/2014/main" id="{B0CC433B-5AFD-9630-1FE8-95B67FA23BC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921435" y="2274838"/>
            <a:ext cx="540000" cy="540000"/>
          </a:xfrm>
          <a:prstGeom prst="rect">
            <a:avLst/>
          </a:prstGeom>
        </p:spPr>
      </p:pic>
      <p:pic>
        <p:nvPicPr>
          <p:cNvPr id="9" name="Graphic 8" descr="Badge 4 with solid fill">
            <a:extLst>
              <a:ext uri="{FF2B5EF4-FFF2-40B4-BE49-F238E27FC236}">
                <a16:creationId xmlns:a16="http://schemas.microsoft.com/office/drawing/2014/main" id="{776C1262-28A3-3EB2-CB5E-E2592D1334A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921435" y="4273995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4876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1AFA95-FB82-9646-0965-3D983169FE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4EC0C1-4EA0-6D12-91F2-657325BDB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Components of a Factory Method</a:t>
            </a:r>
          </a:p>
        </p:txBody>
      </p:sp>
      <p:pic>
        <p:nvPicPr>
          <p:cNvPr id="5" name="Picture 4" descr="A diagram of a product&#10;&#10;AI-generated content may be incorrect.">
            <a:extLst>
              <a:ext uri="{FF2B5EF4-FFF2-40B4-BE49-F238E27FC236}">
                <a16:creationId xmlns:a16="http://schemas.microsoft.com/office/drawing/2014/main" id="{BA08ADD2-4322-2051-BA1E-855A7F1959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6129" y="2151932"/>
            <a:ext cx="4903636" cy="372630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3113DB-296D-03F4-D7BC-31AC7EEE68B5}"/>
              </a:ext>
            </a:extLst>
          </p:cNvPr>
          <p:cNvSpPr txBox="1"/>
          <p:nvPr/>
        </p:nvSpPr>
        <p:spPr>
          <a:xfrm>
            <a:off x="7989765" y="4336267"/>
            <a:ext cx="3807759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>
              <a:spcAft>
                <a:spcPts val="1800"/>
              </a:spcAft>
            </a:pPr>
            <a:r>
              <a:rPr lang="en-US" b="1" dirty="0">
                <a:solidFill>
                  <a:srgbClr val="002060"/>
                </a:solidFill>
              </a:rPr>
              <a:t>Concrete Creator </a:t>
            </a:r>
            <a:r>
              <a:rPr lang="en-US" dirty="0"/>
              <a:t>classes are subclasses of the Creator that implement the factory method to create specific types of objects. </a:t>
            </a:r>
            <a:r>
              <a:rPr lang="en-US" b="1" dirty="0">
                <a:solidFill>
                  <a:srgbClr val="002060"/>
                </a:solidFill>
              </a:rPr>
              <a:t>Each Concrete Creator is responsible for creating a particular product.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BC7C6A5-03FD-F49F-EA1E-E6A4B4310220}"/>
              </a:ext>
            </a:extLst>
          </p:cNvPr>
          <p:cNvSpPr/>
          <p:nvPr/>
        </p:nvSpPr>
        <p:spPr>
          <a:xfrm>
            <a:off x="5641042" y="4437530"/>
            <a:ext cx="2077570" cy="9144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3" name="Graphic 2" descr="Badge 1 with solid fill">
            <a:extLst>
              <a:ext uri="{FF2B5EF4-FFF2-40B4-BE49-F238E27FC236}">
                <a16:creationId xmlns:a16="http://schemas.microsoft.com/office/drawing/2014/main" id="{884B9AE6-7D79-DD9C-D454-7E28D00027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14459" y="2268669"/>
            <a:ext cx="540000" cy="540000"/>
          </a:xfrm>
          <a:prstGeom prst="rect">
            <a:avLst/>
          </a:prstGeom>
        </p:spPr>
      </p:pic>
      <p:pic>
        <p:nvPicPr>
          <p:cNvPr id="6" name="Graphic 5" descr="Badge with solid fill">
            <a:extLst>
              <a:ext uri="{FF2B5EF4-FFF2-40B4-BE49-F238E27FC236}">
                <a16:creationId xmlns:a16="http://schemas.microsoft.com/office/drawing/2014/main" id="{0BBC8F80-E78E-F324-063C-319FC199AA4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551753" y="4273995"/>
            <a:ext cx="540000" cy="540000"/>
          </a:xfrm>
          <a:prstGeom prst="rect">
            <a:avLst/>
          </a:prstGeom>
        </p:spPr>
      </p:pic>
      <p:pic>
        <p:nvPicPr>
          <p:cNvPr id="8" name="Graphic 7" descr="Badge 3 with solid fill">
            <a:extLst>
              <a:ext uri="{FF2B5EF4-FFF2-40B4-BE49-F238E27FC236}">
                <a16:creationId xmlns:a16="http://schemas.microsoft.com/office/drawing/2014/main" id="{AF8A193A-9D8C-169B-6ED9-C2572A8D998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921435" y="2274838"/>
            <a:ext cx="540000" cy="540000"/>
          </a:xfrm>
          <a:prstGeom prst="rect">
            <a:avLst/>
          </a:prstGeom>
        </p:spPr>
      </p:pic>
      <p:pic>
        <p:nvPicPr>
          <p:cNvPr id="9" name="Graphic 8" descr="Badge 4 with solid fill">
            <a:extLst>
              <a:ext uri="{FF2B5EF4-FFF2-40B4-BE49-F238E27FC236}">
                <a16:creationId xmlns:a16="http://schemas.microsoft.com/office/drawing/2014/main" id="{5DE4C641-1F9C-8BF5-CAB9-949D7D7B5AF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921435" y="4273995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2160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009F57-56B1-128A-4D8C-E0AF7F4195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277E41-17F5-C5A3-D877-C1E7FE6AF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Components of a Factory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665ED8-06B6-091E-78CD-6D91411669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8074" y="2380331"/>
            <a:ext cx="2814975" cy="2325738"/>
          </a:xfrm>
        </p:spPr>
        <p:txBody>
          <a:bodyPr>
            <a:noAutofit/>
          </a:bodyPr>
          <a:lstStyle/>
          <a:p>
            <a:pPr marL="0" indent="0" algn="l" fontAlgn="base">
              <a:spcAft>
                <a:spcPts val="1800"/>
              </a:spcAft>
              <a:buNone/>
            </a:pPr>
            <a:r>
              <a:rPr lang="en-US" sz="1800" b="1" dirty="0">
                <a:solidFill>
                  <a:srgbClr val="002060"/>
                </a:solidFill>
              </a:rPr>
              <a:t>3. The Product </a:t>
            </a:r>
            <a:r>
              <a:rPr lang="en-US" sz="1800" dirty="0"/>
              <a:t>is the interface or abstract class for the objects that the factory method creates. </a:t>
            </a:r>
          </a:p>
          <a:p>
            <a:pPr marL="0" indent="0" algn="l" fontAlgn="base">
              <a:spcAft>
                <a:spcPts val="1800"/>
              </a:spcAft>
              <a:buNone/>
            </a:pPr>
            <a:r>
              <a:rPr lang="en-US" sz="1800" dirty="0"/>
              <a:t>The Product defines the common interface for all objects that the factory method can create.</a:t>
            </a:r>
          </a:p>
        </p:txBody>
      </p:sp>
      <p:pic>
        <p:nvPicPr>
          <p:cNvPr id="5" name="Picture 4" descr="A diagram of a product&#10;&#10;AI-generated content may be incorrect.">
            <a:extLst>
              <a:ext uri="{FF2B5EF4-FFF2-40B4-BE49-F238E27FC236}">
                <a16:creationId xmlns:a16="http://schemas.microsoft.com/office/drawing/2014/main" id="{69C3AE82-B3A6-8452-33C0-DDB41C64B7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6129" y="2151932"/>
            <a:ext cx="4903636" cy="372630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44574FD-A7CB-0328-311A-1BA629649843}"/>
              </a:ext>
            </a:extLst>
          </p:cNvPr>
          <p:cNvSpPr/>
          <p:nvPr/>
        </p:nvSpPr>
        <p:spPr>
          <a:xfrm>
            <a:off x="3292289" y="2380331"/>
            <a:ext cx="2077570" cy="128399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4" name="Graphic 3" descr="Badge 1 with solid fill">
            <a:extLst>
              <a:ext uri="{FF2B5EF4-FFF2-40B4-BE49-F238E27FC236}">
                <a16:creationId xmlns:a16="http://schemas.microsoft.com/office/drawing/2014/main" id="{37E8FCBF-A745-9237-4F6B-C7A2DC0496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14459" y="2268669"/>
            <a:ext cx="540000" cy="540000"/>
          </a:xfrm>
          <a:prstGeom prst="rect">
            <a:avLst/>
          </a:prstGeom>
        </p:spPr>
      </p:pic>
      <p:pic>
        <p:nvPicPr>
          <p:cNvPr id="7" name="Graphic 6" descr="Badge with solid fill">
            <a:extLst>
              <a:ext uri="{FF2B5EF4-FFF2-40B4-BE49-F238E27FC236}">
                <a16:creationId xmlns:a16="http://schemas.microsoft.com/office/drawing/2014/main" id="{FC7F7AA6-74EA-64CD-743F-85CC598419D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551753" y="4273995"/>
            <a:ext cx="540000" cy="540000"/>
          </a:xfrm>
          <a:prstGeom prst="rect">
            <a:avLst/>
          </a:prstGeom>
        </p:spPr>
      </p:pic>
      <p:pic>
        <p:nvPicPr>
          <p:cNvPr id="8" name="Graphic 7" descr="Badge 3 with solid fill">
            <a:extLst>
              <a:ext uri="{FF2B5EF4-FFF2-40B4-BE49-F238E27FC236}">
                <a16:creationId xmlns:a16="http://schemas.microsoft.com/office/drawing/2014/main" id="{9C2E89B0-08FB-771E-9D98-ADD194934A6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921435" y="2274838"/>
            <a:ext cx="540000" cy="540000"/>
          </a:xfrm>
          <a:prstGeom prst="rect">
            <a:avLst/>
          </a:prstGeom>
        </p:spPr>
      </p:pic>
      <p:pic>
        <p:nvPicPr>
          <p:cNvPr id="9" name="Graphic 8" descr="Badge 4 with solid fill">
            <a:extLst>
              <a:ext uri="{FF2B5EF4-FFF2-40B4-BE49-F238E27FC236}">
                <a16:creationId xmlns:a16="http://schemas.microsoft.com/office/drawing/2014/main" id="{327A2FCB-A2F6-8041-34E6-CD34222CB8F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921435" y="4273995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6722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7108EA-E8B3-EAA3-F018-87B5198E16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54AAE3-5095-C358-B8FB-E1E17BDB12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Components of a Factory Method</a:t>
            </a:r>
          </a:p>
        </p:txBody>
      </p:sp>
      <p:pic>
        <p:nvPicPr>
          <p:cNvPr id="5" name="Picture 4" descr="A diagram of a product&#10;&#10;AI-generated content may be incorrect.">
            <a:extLst>
              <a:ext uri="{FF2B5EF4-FFF2-40B4-BE49-F238E27FC236}">
                <a16:creationId xmlns:a16="http://schemas.microsoft.com/office/drawing/2014/main" id="{FF2D25E1-D8C6-FD18-4928-CC2C8404FF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6129" y="2151932"/>
            <a:ext cx="4903636" cy="372630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5F31F88-9CC7-D2E8-75C7-FFCF0C37D4F0}"/>
              </a:ext>
            </a:extLst>
          </p:cNvPr>
          <p:cNvSpPr txBox="1"/>
          <p:nvPr/>
        </p:nvSpPr>
        <p:spPr>
          <a:xfrm>
            <a:off x="360873" y="3664324"/>
            <a:ext cx="2622176" cy="28161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>
              <a:spcAft>
                <a:spcPts val="1800"/>
              </a:spcAft>
            </a:pPr>
            <a:r>
              <a:rPr lang="en-US" b="1" dirty="0">
                <a:solidFill>
                  <a:srgbClr val="002060"/>
                </a:solidFill>
              </a:rPr>
              <a:t>4. Concrete Product </a:t>
            </a:r>
            <a:r>
              <a:rPr lang="en-US" dirty="0"/>
              <a:t>classes are the actual objects that the factory method creates. </a:t>
            </a:r>
          </a:p>
          <a:p>
            <a:pPr algn="l" fontAlgn="base">
              <a:spcAft>
                <a:spcPts val="1800"/>
              </a:spcAft>
            </a:pPr>
            <a:r>
              <a:rPr lang="en-US" dirty="0"/>
              <a:t>Each Concrete Product class implements the Product interface or extends the Product abstract class.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D12E6BB-98C3-C028-399D-FCB41F9C7580}"/>
              </a:ext>
            </a:extLst>
          </p:cNvPr>
          <p:cNvSpPr/>
          <p:nvPr/>
        </p:nvSpPr>
        <p:spPr>
          <a:xfrm>
            <a:off x="3292289" y="4442214"/>
            <a:ext cx="2077570" cy="88282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3" name="Graphic 2" descr="Badge 1 with solid fill">
            <a:extLst>
              <a:ext uri="{FF2B5EF4-FFF2-40B4-BE49-F238E27FC236}">
                <a16:creationId xmlns:a16="http://schemas.microsoft.com/office/drawing/2014/main" id="{8A1996C5-7FC7-7A92-42D3-3D42E4DFDF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14459" y="2268669"/>
            <a:ext cx="540000" cy="540000"/>
          </a:xfrm>
          <a:prstGeom prst="rect">
            <a:avLst/>
          </a:prstGeom>
        </p:spPr>
      </p:pic>
      <p:pic>
        <p:nvPicPr>
          <p:cNvPr id="4" name="Graphic 3" descr="Badge with solid fill">
            <a:extLst>
              <a:ext uri="{FF2B5EF4-FFF2-40B4-BE49-F238E27FC236}">
                <a16:creationId xmlns:a16="http://schemas.microsoft.com/office/drawing/2014/main" id="{1F1831CD-E172-89F5-1ECE-0CAB2EE284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551753" y="4273995"/>
            <a:ext cx="540000" cy="540000"/>
          </a:xfrm>
          <a:prstGeom prst="rect">
            <a:avLst/>
          </a:prstGeom>
        </p:spPr>
      </p:pic>
      <p:pic>
        <p:nvPicPr>
          <p:cNvPr id="6" name="Graphic 5" descr="Badge 3 with solid fill">
            <a:extLst>
              <a:ext uri="{FF2B5EF4-FFF2-40B4-BE49-F238E27FC236}">
                <a16:creationId xmlns:a16="http://schemas.microsoft.com/office/drawing/2014/main" id="{03177F4D-151B-CB8C-8E3C-57C1C5448B5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921435" y="2274838"/>
            <a:ext cx="540000" cy="540000"/>
          </a:xfrm>
          <a:prstGeom prst="rect">
            <a:avLst/>
          </a:prstGeom>
        </p:spPr>
      </p:pic>
      <p:pic>
        <p:nvPicPr>
          <p:cNvPr id="7" name="Graphic 6" descr="Badge 4 with solid fill">
            <a:extLst>
              <a:ext uri="{FF2B5EF4-FFF2-40B4-BE49-F238E27FC236}">
                <a16:creationId xmlns:a16="http://schemas.microsoft.com/office/drawing/2014/main" id="{D703C935-4C2E-8FDC-C138-CB897441705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921435" y="4273995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37817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F98E8-57ED-CEB9-A0E0-3D3C2EA0BD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Factory Method Class Diagram</a:t>
            </a:r>
          </a:p>
        </p:txBody>
      </p:sp>
      <p:pic>
        <p:nvPicPr>
          <p:cNvPr id="4" name="Picture 3" descr="A diagram of a vehicle&#10;&#10;AI-generated content may be incorrect.">
            <a:extLst>
              <a:ext uri="{FF2B5EF4-FFF2-40B4-BE49-F238E27FC236}">
                <a16:creationId xmlns:a16="http://schemas.microsoft.com/office/drawing/2014/main" id="{18928537-16FF-3C76-E9A2-40E5C8D380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086" y="2017461"/>
            <a:ext cx="9715828" cy="3937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8764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AE856F-F89C-2C2A-362F-C92BA40EAB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02A517-9582-53E8-5DBF-200825CFC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  <a:endParaRPr lang="en-P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A76025-08FC-1722-C7E9-E43BA1768D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86869"/>
            <a:ext cx="6355976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Before software engineers do the actual software development, they	 conceptualize or create a plan on how the software system will work.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This process is called </a:t>
            </a:r>
            <a:r>
              <a:rPr lang="en-US" b="1" dirty="0">
                <a:solidFill>
                  <a:srgbClr val="00B050"/>
                </a:solidFill>
              </a:rPr>
              <a:t>Software design</a:t>
            </a:r>
            <a:r>
              <a:rPr lang="en-US" dirty="0"/>
              <a:t>.</a:t>
            </a:r>
            <a:endParaRPr lang="en-PH" dirty="0"/>
          </a:p>
        </p:txBody>
      </p:sp>
      <p:pic>
        <p:nvPicPr>
          <p:cNvPr id="6" name="Picture 5" descr="A group of people sitting around a table&#10;&#10;AI-generated content may be incorrect.">
            <a:extLst>
              <a:ext uri="{FF2B5EF4-FFF2-40B4-BE49-F238E27FC236}">
                <a16:creationId xmlns:a16="http://schemas.microsoft.com/office/drawing/2014/main" id="{C119A3E0-E087-C82D-2C58-5FA7432C9B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2000" y="2229882"/>
            <a:ext cx="5120000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92127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6DDE8F-E737-EEED-E02F-3AD31DD44B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A9BC3A-7BB9-D38B-A41C-C5C5E2D82A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Singleton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737E8B-A38D-4DC3-BB0E-60D4B4F583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86869"/>
            <a:ext cx="6564406" cy="4351338"/>
          </a:xfrm>
        </p:spPr>
        <p:txBody>
          <a:bodyPr/>
          <a:lstStyle/>
          <a:p>
            <a:pPr marL="0" indent="0">
              <a:buNone/>
            </a:pPr>
            <a:r>
              <a:rPr lang="en-US" i="0" dirty="0">
                <a:solidFill>
                  <a:srgbClr val="444444"/>
                </a:solidFill>
                <a:effectLst/>
                <a:latin typeface="PT Sans" panose="020F0502020204030204" pitchFamily="34" charset="0"/>
              </a:rPr>
              <a:t>Singleton</a:t>
            </a:r>
            <a:r>
              <a:rPr lang="en-US" b="0" i="0" dirty="0">
                <a:solidFill>
                  <a:srgbClr val="444444"/>
                </a:solidFill>
                <a:effectLst/>
                <a:latin typeface="PT Sans" panose="020F0502020204030204" pitchFamily="34" charset="0"/>
              </a:rPr>
              <a:t> is a creational design pattern that lets you ensure that </a:t>
            </a:r>
            <a:r>
              <a:rPr lang="en-US" b="1" i="0" dirty="0">
                <a:solidFill>
                  <a:srgbClr val="002060"/>
                </a:solidFill>
                <a:effectLst/>
                <a:latin typeface="PT Sans" panose="020F0502020204030204" pitchFamily="34" charset="0"/>
              </a:rPr>
              <a:t>a class has only one instance</a:t>
            </a:r>
            <a:r>
              <a:rPr lang="en-US" b="0" i="0" dirty="0">
                <a:solidFill>
                  <a:srgbClr val="444444"/>
                </a:solidFill>
                <a:effectLst/>
                <a:latin typeface="PT Sans" panose="020F0502020204030204" pitchFamily="34" charset="0"/>
              </a:rPr>
              <a:t>, while providing </a:t>
            </a:r>
            <a:r>
              <a:rPr lang="en-US" b="1" i="0" dirty="0">
                <a:solidFill>
                  <a:srgbClr val="002060"/>
                </a:solidFill>
                <a:effectLst/>
                <a:latin typeface="PT Sans" panose="020F0502020204030204" pitchFamily="34" charset="0"/>
              </a:rPr>
              <a:t>a global access point to this instance</a:t>
            </a:r>
            <a:r>
              <a:rPr lang="en-US" b="0" i="0" dirty="0">
                <a:solidFill>
                  <a:srgbClr val="444444"/>
                </a:solidFill>
                <a:effectLst/>
                <a:latin typeface="PT Sans" panose="020F0502020204030204" pitchFamily="34" charset="0"/>
              </a:rPr>
              <a:t>.</a:t>
            </a:r>
            <a:endParaRPr lang="en-PH" dirty="0"/>
          </a:p>
        </p:txBody>
      </p:sp>
      <p:pic>
        <p:nvPicPr>
          <p:cNvPr id="6" name="Picture 5" descr="A cartoon of a block with arms and legs and arrows&#10;&#10;AI-generated content may be incorrect.">
            <a:extLst>
              <a:ext uri="{FF2B5EF4-FFF2-40B4-BE49-F238E27FC236}">
                <a16:creationId xmlns:a16="http://schemas.microsoft.com/office/drawing/2014/main" id="{1B3F8E7F-2451-C168-2C18-7B126D171F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4640" y="2441509"/>
            <a:ext cx="4032000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42196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A5D0B5-A7BA-91FF-DA97-DA5CA4BB83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8113BA-2AFF-D145-175E-19B47B13D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Singleton</a:t>
            </a:r>
          </a:p>
        </p:txBody>
      </p:sp>
      <p:pic>
        <p:nvPicPr>
          <p:cNvPr id="10" name="Picture 9" descr="A diagram of a computer&#10;&#10;AI-generated content may be incorrect.">
            <a:extLst>
              <a:ext uri="{FF2B5EF4-FFF2-40B4-BE49-F238E27FC236}">
                <a16:creationId xmlns:a16="http://schemas.microsoft.com/office/drawing/2014/main" id="{7BD42F78-FA66-01FF-0860-B9B386107F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2301" y="2104867"/>
            <a:ext cx="6503226" cy="2880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57ED778-D8BC-0050-4775-C045536AB396}"/>
              </a:ext>
            </a:extLst>
          </p:cNvPr>
          <p:cNvSpPr/>
          <p:nvPr/>
        </p:nvSpPr>
        <p:spPr>
          <a:xfrm>
            <a:off x="5344000" y="3314671"/>
            <a:ext cx="1258506" cy="37654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C43BE7-FEC1-19EF-7B4E-15297CE7272A}"/>
              </a:ext>
            </a:extLst>
          </p:cNvPr>
          <p:cNvSpPr txBox="1"/>
          <p:nvPr/>
        </p:nvSpPr>
        <p:spPr>
          <a:xfrm>
            <a:off x="665629" y="4620893"/>
            <a:ext cx="5936877" cy="1431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base">
              <a:spcAft>
                <a:spcPts val="1800"/>
              </a:spcAft>
            </a:pPr>
            <a:r>
              <a:rPr lang="en-US" dirty="0"/>
              <a:t>To create a singleton class, we must first create </a:t>
            </a:r>
            <a:r>
              <a:rPr lang="en-US" b="1" dirty="0">
                <a:solidFill>
                  <a:srgbClr val="002060"/>
                </a:solidFill>
              </a:rPr>
              <a:t>a private constructor </a:t>
            </a:r>
            <a:r>
              <a:rPr lang="en-US" dirty="0"/>
              <a:t>to prevent creating a Singleton Object.</a:t>
            </a:r>
          </a:p>
          <a:p>
            <a:pPr fontAlgn="base">
              <a:spcAft>
                <a:spcPts val="1800"/>
              </a:spcAft>
            </a:pPr>
            <a:r>
              <a:rPr lang="en-US" dirty="0"/>
              <a:t>By making the Singleton’s constructor </a:t>
            </a:r>
            <a:r>
              <a:rPr lang="en-US" dirty="0">
                <a:latin typeface="Consolas" panose="020B0609020204030204" pitchFamily="49" charset="0"/>
              </a:rPr>
              <a:t>private</a:t>
            </a:r>
            <a:r>
              <a:rPr lang="en-US" dirty="0"/>
              <a:t>, it makes it hidden from the client.</a:t>
            </a:r>
          </a:p>
        </p:txBody>
      </p:sp>
    </p:spTree>
    <p:extLst>
      <p:ext uri="{BB962C8B-B14F-4D97-AF65-F5344CB8AC3E}">
        <p14:creationId xmlns:p14="http://schemas.microsoft.com/office/powerpoint/2010/main" val="110280699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6990BF-FE9B-AFB2-64AF-3870299953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1EC41D-3E12-24C9-0A01-814A6AC3F5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Singleton</a:t>
            </a:r>
          </a:p>
        </p:txBody>
      </p:sp>
      <p:pic>
        <p:nvPicPr>
          <p:cNvPr id="10" name="Picture 9" descr="A diagram of a computer&#10;&#10;AI-generated content may be incorrect.">
            <a:extLst>
              <a:ext uri="{FF2B5EF4-FFF2-40B4-BE49-F238E27FC236}">
                <a16:creationId xmlns:a16="http://schemas.microsoft.com/office/drawing/2014/main" id="{D63245C1-05C3-E4E9-341F-049EA563B5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2301" y="2104867"/>
            <a:ext cx="6503226" cy="2880000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9E19630-F3B1-727D-4AAB-1337195B1E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1329" y="4000701"/>
            <a:ext cx="4596697" cy="1774811"/>
          </a:xfrm>
        </p:spPr>
        <p:txBody>
          <a:bodyPr>
            <a:noAutofit/>
          </a:bodyPr>
          <a:lstStyle/>
          <a:p>
            <a:pPr marL="0" indent="0" fontAlgn="base">
              <a:lnSpc>
                <a:spcPct val="100000"/>
              </a:lnSpc>
              <a:spcAft>
                <a:spcPts val="1800"/>
              </a:spcAft>
              <a:buNone/>
            </a:pPr>
            <a:r>
              <a:rPr lang="en-US" sz="1800" dirty="0"/>
              <a:t>Next, create the static method called </a:t>
            </a:r>
            <a:r>
              <a:rPr lang="en-US" sz="1800" b="1" dirty="0" err="1">
                <a:latin typeface="Consolas" panose="020B0609020204030204" pitchFamily="49" charset="0"/>
              </a:rPr>
              <a:t>getInstance</a:t>
            </a:r>
            <a:r>
              <a:rPr lang="en-US" sz="1800" b="1" dirty="0">
                <a:latin typeface="Consolas" panose="020B0609020204030204" pitchFamily="49" charset="0"/>
              </a:rPr>
              <a:t>() </a:t>
            </a:r>
            <a:r>
              <a:rPr lang="en-US" sz="1800" dirty="0"/>
              <a:t>which returns the single instance of the class. </a:t>
            </a:r>
            <a:br>
              <a:rPr lang="en-US" sz="1800" dirty="0"/>
            </a:br>
            <a:r>
              <a:rPr lang="en-US" sz="1800" dirty="0"/>
              <a:t>Calling the </a:t>
            </a:r>
            <a:r>
              <a:rPr lang="en-US" sz="1800" b="1" dirty="0" err="1">
                <a:latin typeface="Consolas" panose="020B0609020204030204" pitchFamily="49" charset="0"/>
              </a:rPr>
              <a:t>getInstance</a:t>
            </a:r>
            <a:r>
              <a:rPr lang="en-US" sz="1800" b="1" dirty="0">
                <a:latin typeface="Consolas" panose="020B0609020204030204" pitchFamily="49" charset="0"/>
              </a:rPr>
              <a:t>() </a:t>
            </a:r>
            <a:r>
              <a:rPr lang="en-US" sz="1800" dirty="0"/>
              <a:t>method should be the only way of creating a Singleton object.</a:t>
            </a:r>
          </a:p>
          <a:p>
            <a:pPr marL="0" indent="0" fontAlgn="base">
              <a:lnSpc>
                <a:spcPct val="100000"/>
              </a:lnSpc>
              <a:spcAft>
                <a:spcPts val="1800"/>
              </a:spcAft>
              <a:buNone/>
            </a:pPr>
            <a:endParaRPr lang="en-US" sz="1800" dirty="0"/>
          </a:p>
          <a:p>
            <a:pPr marL="0" indent="0" algn="l" fontAlgn="base">
              <a:lnSpc>
                <a:spcPct val="100000"/>
              </a:lnSpc>
              <a:spcAft>
                <a:spcPts val="1800"/>
              </a:spcAft>
              <a:buNone/>
            </a:pPr>
            <a:endParaRPr lang="en-US" sz="18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8643FCA-A0EC-3906-CE14-3083820A18DB}"/>
              </a:ext>
            </a:extLst>
          </p:cNvPr>
          <p:cNvSpPr/>
          <p:nvPr/>
        </p:nvSpPr>
        <p:spPr>
          <a:xfrm>
            <a:off x="5370893" y="3624154"/>
            <a:ext cx="2300653" cy="37654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63232342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8AA8FD-FB14-29CE-D890-0A9D859459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D6A27F-00CC-6274-C05C-E306E2BBE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Singleton</a:t>
            </a:r>
          </a:p>
        </p:txBody>
      </p:sp>
      <p:pic>
        <p:nvPicPr>
          <p:cNvPr id="10" name="Picture 9" descr="A diagram of a computer&#10;&#10;AI-generated content may be incorrect.">
            <a:extLst>
              <a:ext uri="{FF2B5EF4-FFF2-40B4-BE49-F238E27FC236}">
                <a16:creationId xmlns:a16="http://schemas.microsoft.com/office/drawing/2014/main" id="{2A347623-008A-6EC5-1BE3-2CA79FF0A4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2301" y="2077973"/>
            <a:ext cx="6503226" cy="2880000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BFC99A4-73E7-DD77-656D-599370E9E7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2695" y="4000702"/>
            <a:ext cx="4435332" cy="1405016"/>
          </a:xfrm>
        </p:spPr>
        <p:txBody>
          <a:bodyPr>
            <a:noAutofit/>
          </a:bodyPr>
          <a:lstStyle/>
          <a:p>
            <a:pPr marL="0" indent="0" algn="l" fontAlgn="base">
              <a:spcAft>
                <a:spcPts val="1800"/>
              </a:spcAft>
              <a:buNone/>
            </a:pPr>
            <a:r>
              <a:rPr lang="en-US" sz="1800" dirty="0"/>
              <a:t>Then store the instance in the private static variable which </a:t>
            </a:r>
            <a:r>
              <a:rPr lang="en-US" sz="1800" b="1" dirty="0">
                <a:solidFill>
                  <a:srgbClr val="002060"/>
                </a:solidFill>
              </a:rPr>
              <a:t>ensures that  only one Singleton object is created</a:t>
            </a:r>
            <a:r>
              <a:rPr lang="en-US" sz="1800" dirty="0"/>
              <a:t>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200E642-A625-4178-5681-3602AA405DC0}"/>
              </a:ext>
            </a:extLst>
          </p:cNvPr>
          <p:cNvSpPr/>
          <p:nvPr/>
        </p:nvSpPr>
        <p:spPr>
          <a:xfrm>
            <a:off x="5337277" y="2790436"/>
            <a:ext cx="1897242" cy="37654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51447716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AACCBF-074E-13E9-CA33-C7D35569CD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When to use Singleton?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C7B7DC-6852-74A2-07A3-3FE532007F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en-US" dirty="0"/>
              <a:t>Use the Singleton pattern when a class in your program should have just a single instance available to all clients; for example, a single database object shared by different parts of the program.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Use the Singleton pattern when you need stricter control over global variables.</a:t>
            </a:r>
          </a:p>
          <a:p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48027662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5662D1-AAE1-ED81-E4CB-F9824556CC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0BD4A3-CE09-083E-DC95-041D45E30B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Adapter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B713A7-98CB-1844-D266-14314D9879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86869"/>
            <a:ext cx="5878606" cy="4351338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rgbClr val="002060"/>
                </a:solidFill>
              </a:rPr>
              <a:t>Adapter</a:t>
            </a:r>
            <a:r>
              <a:rPr lang="en-US" dirty="0"/>
              <a:t> is a structural design pattern that allows objects with</a:t>
            </a:r>
            <a:br>
              <a:rPr lang="en-US" dirty="0"/>
            </a:br>
            <a:r>
              <a:rPr lang="en-US" dirty="0"/>
              <a:t>incompatible interfaces to collaborate </a:t>
            </a:r>
            <a:br>
              <a:rPr lang="en-US" dirty="0"/>
            </a:br>
            <a:endParaRPr lang="en-PH" dirty="0"/>
          </a:p>
        </p:txBody>
      </p:sp>
      <p:pic>
        <p:nvPicPr>
          <p:cNvPr id="8" name="Picture 7" descr="A diagram of a adapter&#10;&#10;AI-generated content may be incorrect.">
            <a:extLst>
              <a:ext uri="{FF2B5EF4-FFF2-40B4-BE49-F238E27FC236}">
                <a16:creationId xmlns:a16="http://schemas.microsoft.com/office/drawing/2014/main" id="{4D65F99D-C107-1258-20FC-8717656097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0022" y="2151932"/>
            <a:ext cx="6301978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68166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45F6EC-1D4B-BACF-1A1D-A4319CC425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27AD3-AB72-DB23-F156-976B1541F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Adapter</a:t>
            </a:r>
          </a:p>
        </p:txBody>
      </p:sp>
      <p:pic>
        <p:nvPicPr>
          <p:cNvPr id="7" name="Picture 6" descr="A diagram of a adapter&#10;&#10;AI-generated content may be incorrect.">
            <a:extLst>
              <a:ext uri="{FF2B5EF4-FFF2-40B4-BE49-F238E27FC236}">
                <a16:creationId xmlns:a16="http://schemas.microsoft.com/office/drawing/2014/main" id="{FA3CC5E4-533E-5476-482F-FCB748CC77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571" y="1864738"/>
            <a:ext cx="9942857" cy="4634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28655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1D85F4-5923-E402-9EB7-B90DBA8ACD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29B84-49DE-FA4B-99D7-479A6BFED3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Adapter</a:t>
            </a:r>
          </a:p>
        </p:txBody>
      </p:sp>
      <p:pic>
        <p:nvPicPr>
          <p:cNvPr id="7" name="Picture 6" descr="A diagram of a adapter&#10;&#10;AI-generated content may be incorrect.">
            <a:extLst>
              <a:ext uri="{FF2B5EF4-FFF2-40B4-BE49-F238E27FC236}">
                <a16:creationId xmlns:a16="http://schemas.microsoft.com/office/drawing/2014/main" id="{A97B0926-80F5-8A89-8785-FD02E10990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571" y="1844567"/>
            <a:ext cx="9942857" cy="463492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AD3A347-1DD0-2A2A-E4AD-E8DFA1E01557}"/>
              </a:ext>
            </a:extLst>
          </p:cNvPr>
          <p:cNvSpPr/>
          <p:nvPr/>
        </p:nvSpPr>
        <p:spPr>
          <a:xfrm>
            <a:off x="4158768" y="5498231"/>
            <a:ext cx="3122314" cy="6159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62F46EC-66FD-5736-C494-096229B86B85}"/>
              </a:ext>
            </a:extLst>
          </p:cNvPr>
          <p:cNvSpPr/>
          <p:nvPr/>
        </p:nvSpPr>
        <p:spPr>
          <a:xfrm>
            <a:off x="7835899" y="4805145"/>
            <a:ext cx="2588591" cy="3002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sz="2200" b="1" dirty="0">
                <a:solidFill>
                  <a:schemeClr val="tx1"/>
                </a:solidFill>
              </a:rPr>
              <a:t>Client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CFDEC6-FD6A-AB79-6BCF-EB6A4DC8E635}"/>
              </a:ext>
            </a:extLst>
          </p:cNvPr>
          <p:cNvSpPr/>
          <p:nvPr/>
        </p:nvSpPr>
        <p:spPr>
          <a:xfrm>
            <a:off x="1513377" y="3401846"/>
            <a:ext cx="2396707" cy="6159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sz="2200" b="1" dirty="0" err="1">
                <a:solidFill>
                  <a:schemeClr val="tx1"/>
                </a:solidFill>
              </a:rPr>
              <a:t>Adaptee</a:t>
            </a:r>
            <a:endParaRPr lang="en-PH" sz="2200" b="1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0531AA7-6C76-5791-AABC-CC1A65EDC2FC}"/>
              </a:ext>
            </a:extLst>
          </p:cNvPr>
          <p:cNvSpPr/>
          <p:nvPr/>
        </p:nvSpPr>
        <p:spPr>
          <a:xfrm>
            <a:off x="2915770" y="5623379"/>
            <a:ext cx="6360458" cy="9816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sz="2200" dirty="0">
                <a:solidFill>
                  <a:schemeClr val="tx1"/>
                </a:solidFill>
              </a:rPr>
              <a:t>You want to connect them directly but the interfaces are incompatible. We need an </a:t>
            </a:r>
            <a:r>
              <a:rPr lang="en-PH" sz="2200" b="1" dirty="0">
                <a:solidFill>
                  <a:schemeClr val="tx1"/>
                </a:solidFill>
              </a:rPr>
              <a:t>adapter</a:t>
            </a:r>
            <a:r>
              <a:rPr lang="en-PH" sz="2200" dirty="0">
                <a:solidFill>
                  <a:schemeClr val="tx1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40072766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65063E-C1E6-7604-AEE3-24A2834584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C327F-F1F7-BC79-9FFE-842F10A90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Components of Adapter</a:t>
            </a:r>
          </a:p>
        </p:txBody>
      </p:sp>
      <p:pic>
        <p:nvPicPr>
          <p:cNvPr id="6" name="Content Placeholder 5" descr="A diagram of a computer&#10;&#10;AI-generated content may be incorrect.">
            <a:extLst>
              <a:ext uri="{FF2B5EF4-FFF2-40B4-BE49-F238E27FC236}">
                <a16:creationId xmlns:a16="http://schemas.microsoft.com/office/drawing/2014/main" id="{1F29E7B9-2FBC-9563-904C-266C6E07CD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37886" y="1832655"/>
            <a:ext cx="7802227" cy="4320000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34D893C-A5F3-FCC8-66DB-E8F8E0CCC954}"/>
              </a:ext>
            </a:extLst>
          </p:cNvPr>
          <p:cNvSpPr txBox="1"/>
          <p:nvPr/>
        </p:nvSpPr>
        <p:spPr>
          <a:xfrm>
            <a:off x="237563" y="2151932"/>
            <a:ext cx="2886636" cy="25391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>
              <a:spcAft>
                <a:spcPts val="1800"/>
              </a:spcAft>
            </a:pPr>
            <a:r>
              <a:rPr lang="en-US" dirty="0"/>
              <a:t>1. The </a:t>
            </a:r>
            <a:r>
              <a:rPr lang="en-US" b="1" dirty="0">
                <a:solidFill>
                  <a:srgbClr val="002060"/>
                </a:solidFill>
              </a:rPr>
              <a:t>target interface </a:t>
            </a:r>
            <a:r>
              <a:rPr lang="en-US" dirty="0"/>
              <a:t>defines the interface expected by the client. </a:t>
            </a:r>
          </a:p>
          <a:p>
            <a:pPr algn="l" fontAlgn="base">
              <a:spcAft>
                <a:spcPts val="1800"/>
              </a:spcAft>
            </a:pPr>
            <a:r>
              <a:rPr lang="en-US" dirty="0"/>
              <a:t>It represents the set of operations that the client code can use. It’s the common interface that the client code interacts with.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16D606E-95E5-D595-88CB-53E177F10792}"/>
              </a:ext>
            </a:extLst>
          </p:cNvPr>
          <p:cNvSpPr/>
          <p:nvPr/>
        </p:nvSpPr>
        <p:spPr>
          <a:xfrm>
            <a:off x="3637429" y="2097742"/>
            <a:ext cx="2749923" cy="1633818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11" name="Graphic 10" descr="Badge 1 with solid fill">
            <a:extLst>
              <a:ext uri="{FF2B5EF4-FFF2-40B4-BE49-F238E27FC236}">
                <a16:creationId xmlns:a16="http://schemas.microsoft.com/office/drawing/2014/main" id="{6801CAD2-0168-5825-7F72-CFB2D24529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74643" y="1915396"/>
            <a:ext cx="540000" cy="540000"/>
          </a:xfrm>
          <a:prstGeom prst="rect">
            <a:avLst/>
          </a:prstGeom>
        </p:spPr>
      </p:pic>
      <p:pic>
        <p:nvPicPr>
          <p:cNvPr id="12" name="Graphic 11" descr="Badge with solid fill">
            <a:extLst>
              <a:ext uri="{FF2B5EF4-FFF2-40B4-BE49-F238E27FC236}">
                <a16:creationId xmlns:a16="http://schemas.microsoft.com/office/drawing/2014/main" id="{035F094E-04F3-2C81-B068-C9C5A1E1A8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575177" y="4557092"/>
            <a:ext cx="540000" cy="540000"/>
          </a:xfrm>
          <a:prstGeom prst="rect">
            <a:avLst/>
          </a:prstGeom>
        </p:spPr>
      </p:pic>
      <p:pic>
        <p:nvPicPr>
          <p:cNvPr id="14" name="Graphic 13" descr="Badge 3 with solid fill">
            <a:extLst>
              <a:ext uri="{FF2B5EF4-FFF2-40B4-BE49-F238E27FC236}">
                <a16:creationId xmlns:a16="http://schemas.microsoft.com/office/drawing/2014/main" id="{56AC456C-4BF1-C794-9311-D93AEF02F57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207378" y="2185396"/>
            <a:ext cx="540000" cy="540000"/>
          </a:xfrm>
          <a:prstGeom prst="rect">
            <a:avLst/>
          </a:prstGeom>
        </p:spPr>
      </p:pic>
      <p:pic>
        <p:nvPicPr>
          <p:cNvPr id="16" name="Graphic 15" descr="Badge 4 with solid fill">
            <a:extLst>
              <a:ext uri="{FF2B5EF4-FFF2-40B4-BE49-F238E27FC236}">
                <a16:creationId xmlns:a16="http://schemas.microsoft.com/office/drawing/2014/main" id="{245E9AEF-45C6-F4D7-F808-5041E6F8632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337886" y="4583584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93708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9C56AB-9A74-8B1D-60D1-5857342231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05B7FF-43F1-0BBD-0520-1404F86EE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Components of Adapter</a:t>
            </a:r>
          </a:p>
        </p:txBody>
      </p:sp>
      <p:pic>
        <p:nvPicPr>
          <p:cNvPr id="6" name="Content Placeholder 5" descr="A diagram of a computer&#10;&#10;AI-generated content may be incorrect.">
            <a:extLst>
              <a:ext uri="{FF2B5EF4-FFF2-40B4-BE49-F238E27FC236}">
                <a16:creationId xmlns:a16="http://schemas.microsoft.com/office/drawing/2014/main" id="{B20A2B6C-C5C1-088E-B3FF-747A5CD555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37886" y="1832655"/>
            <a:ext cx="7802227" cy="4320000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FC3F3D9-5AD1-EBD4-0FED-4EA4AE9B0F44}"/>
              </a:ext>
            </a:extLst>
          </p:cNvPr>
          <p:cNvSpPr txBox="1"/>
          <p:nvPr/>
        </p:nvSpPr>
        <p:spPr>
          <a:xfrm>
            <a:off x="237563" y="2151932"/>
            <a:ext cx="2886636" cy="30931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>
              <a:spcAft>
                <a:spcPts val="1800"/>
              </a:spcAft>
            </a:pPr>
            <a:r>
              <a:rPr lang="en-US" dirty="0"/>
              <a:t>2. The </a:t>
            </a:r>
            <a:r>
              <a:rPr lang="en-US" b="1" dirty="0" err="1">
                <a:solidFill>
                  <a:srgbClr val="002060"/>
                </a:solidFill>
              </a:rPr>
              <a:t>adaptee</a:t>
            </a:r>
            <a:r>
              <a:rPr lang="en-US" dirty="0"/>
              <a:t> is the existing class or system with an incompatible interface that needs to be integrated into the new system. </a:t>
            </a:r>
          </a:p>
          <a:p>
            <a:pPr algn="l" fontAlgn="base">
              <a:spcAft>
                <a:spcPts val="1800"/>
              </a:spcAft>
            </a:pPr>
            <a:r>
              <a:rPr lang="en-US" dirty="0"/>
              <a:t>It’s the class or system that the client code cannot directly use due to interface mismatches.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A8C6BC1-AB7A-FAFC-EAA9-46A0A9CF3EB6}"/>
              </a:ext>
            </a:extLst>
          </p:cNvPr>
          <p:cNvSpPr/>
          <p:nvPr/>
        </p:nvSpPr>
        <p:spPr>
          <a:xfrm>
            <a:off x="7920317" y="4706069"/>
            <a:ext cx="2649071" cy="1156849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5" name="Graphic 4" descr="Badge 1 with solid fill">
            <a:extLst>
              <a:ext uri="{FF2B5EF4-FFF2-40B4-BE49-F238E27FC236}">
                <a16:creationId xmlns:a16="http://schemas.microsoft.com/office/drawing/2014/main" id="{A079236F-CA0D-F65C-2AC9-673171D231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74643" y="1915396"/>
            <a:ext cx="540000" cy="540000"/>
          </a:xfrm>
          <a:prstGeom prst="rect">
            <a:avLst/>
          </a:prstGeom>
        </p:spPr>
      </p:pic>
      <p:pic>
        <p:nvPicPr>
          <p:cNvPr id="7" name="Graphic 6" descr="Badge with solid fill">
            <a:extLst>
              <a:ext uri="{FF2B5EF4-FFF2-40B4-BE49-F238E27FC236}">
                <a16:creationId xmlns:a16="http://schemas.microsoft.com/office/drawing/2014/main" id="{349D3DCE-C69E-1B34-FC04-03594968B3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575177" y="4557092"/>
            <a:ext cx="540000" cy="540000"/>
          </a:xfrm>
          <a:prstGeom prst="rect">
            <a:avLst/>
          </a:prstGeom>
        </p:spPr>
      </p:pic>
      <p:pic>
        <p:nvPicPr>
          <p:cNvPr id="10" name="Graphic 9" descr="Badge 3 with solid fill">
            <a:extLst>
              <a:ext uri="{FF2B5EF4-FFF2-40B4-BE49-F238E27FC236}">
                <a16:creationId xmlns:a16="http://schemas.microsoft.com/office/drawing/2014/main" id="{BB8D2FDF-8E8D-1B07-4709-0DFE24158D6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207378" y="2185396"/>
            <a:ext cx="540000" cy="540000"/>
          </a:xfrm>
          <a:prstGeom prst="rect">
            <a:avLst/>
          </a:prstGeom>
        </p:spPr>
      </p:pic>
      <p:pic>
        <p:nvPicPr>
          <p:cNvPr id="11" name="Graphic 10" descr="Badge 4 with solid fill">
            <a:extLst>
              <a:ext uri="{FF2B5EF4-FFF2-40B4-BE49-F238E27FC236}">
                <a16:creationId xmlns:a16="http://schemas.microsoft.com/office/drawing/2014/main" id="{7CBE9688-0050-0450-3BBB-E29DE6FD441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337886" y="4583584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6692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F87CE6-AF43-CCA9-C39B-C72EA48C4A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00622E-D2EA-07FC-AC5C-C281FCC38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  <a:endParaRPr lang="en-P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EE1C78-08D4-9469-C90E-34F377DC79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86869"/>
            <a:ext cx="6355976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Software design involves problem solving and planning to </a:t>
            </a:r>
            <a:r>
              <a:rPr lang="en-US" b="1" dirty="0">
                <a:solidFill>
                  <a:srgbClr val="002060"/>
                </a:solidFill>
              </a:rPr>
              <a:t>give a proposed solution to a specific problem</a:t>
            </a:r>
            <a:r>
              <a:rPr lang="en-US" dirty="0"/>
              <a:t>.</a:t>
            </a:r>
            <a:endParaRPr lang="en-PH" dirty="0"/>
          </a:p>
        </p:txBody>
      </p:sp>
      <p:pic>
        <p:nvPicPr>
          <p:cNvPr id="5" name="Picture 4" descr="A group of people sitting around a table&#10;&#10;AI-generated content may be incorrect.">
            <a:extLst>
              <a:ext uri="{FF2B5EF4-FFF2-40B4-BE49-F238E27FC236}">
                <a16:creationId xmlns:a16="http://schemas.microsoft.com/office/drawing/2014/main" id="{C2529C04-4A94-B9B7-4DD0-137D45E193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2000" y="2229882"/>
            <a:ext cx="5120000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01181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1C797F-A1D2-7D93-CDCB-6C57F6F8B5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7AFC51-2325-E65B-A0FC-8DD5862B2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Components of Adapter</a:t>
            </a:r>
          </a:p>
        </p:txBody>
      </p:sp>
      <p:pic>
        <p:nvPicPr>
          <p:cNvPr id="6" name="Content Placeholder 5" descr="A diagram of a computer&#10;&#10;AI-generated content may be incorrect.">
            <a:extLst>
              <a:ext uri="{FF2B5EF4-FFF2-40B4-BE49-F238E27FC236}">
                <a16:creationId xmlns:a16="http://schemas.microsoft.com/office/drawing/2014/main" id="{08A380ED-774A-B931-6B64-D93560D3BE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37886" y="1832655"/>
            <a:ext cx="7802227" cy="4320000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C02C604-C3D3-32D6-8CF2-D65C0D65DBB6}"/>
              </a:ext>
            </a:extLst>
          </p:cNvPr>
          <p:cNvSpPr txBox="1"/>
          <p:nvPr/>
        </p:nvSpPr>
        <p:spPr>
          <a:xfrm>
            <a:off x="237563" y="2151932"/>
            <a:ext cx="2886636" cy="33701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>
              <a:spcAft>
                <a:spcPts val="1800"/>
              </a:spcAft>
            </a:pPr>
            <a:r>
              <a:rPr lang="en-US" dirty="0"/>
              <a:t>3. The </a:t>
            </a:r>
            <a:r>
              <a:rPr lang="en-US" b="1" dirty="0">
                <a:solidFill>
                  <a:srgbClr val="002060"/>
                </a:solidFill>
              </a:rPr>
              <a:t>adapter</a:t>
            </a:r>
            <a:r>
              <a:rPr lang="en-US" dirty="0"/>
              <a:t> is class that implements the target interface and internally uses an instance of the </a:t>
            </a:r>
            <a:r>
              <a:rPr lang="en-US" dirty="0" err="1"/>
              <a:t>adaptee</a:t>
            </a:r>
            <a:r>
              <a:rPr lang="en-US" dirty="0"/>
              <a:t> to make it compatible with the target interface. </a:t>
            </a:r>
          </a:p>
          <a:p>
            <a:pPr algn="l" fontAlgn="base">
              <a:spcAft>
                <a:spcPts val="1800"/>
              </a:spcAft>
            </a:pPr>
            <a:r>
              <a:rPr lang="en-US" dirty="0"/>
              <a:t>It acts as a bridge, adapting the interface of the </a:t>
            </a:r>
            <a:r>
              <a:rPr lang="en-US" dirty="0" err="1"/>
              <a:t>adaptee</a:t>
            </a:r>
            <a:r>
              <a:rPr lang="en-US" dirty="0"/>
              <a:t> to match the target interface.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0DEBD05-E063-14FE-3E79-6EC038B0603A}"/>
              </a:ext>
            </a:extLst>
          </p:cNvPr>
          <p:cNvSpPr/>
          <p:nvPr/>
        </p:nvSpPr>
        <p:spPr>
          <a:xfrm>
            <a:off x="7557247" y="2352833"/>
            <a:ext cx="3301253" cy="1156849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3" name="Graphic 2" descr="Badge 1 with solid fill">
            <a:extLst>
              <a:ext uri="{FF2B5EF4-FFF2-40B4-BE49-F238E27FC236}">
                <a16:creationId xmlns:a16="http://schemas.microsoft.com/office/drawing/2014/main" id="{7501051D-6B68-F601-130D-32D90F1158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74643" y="1915396"/>
            <a:ext cx="540000" cy="540000"/>
          </a:xfrm>
          <a:prstGeom prst="rect">
            <a:avLst/>
          </a:prstGeom>
        </p:spPr>
      </p:pic>
      <p:pic>
        <p:nvPicPr>
          <p:cNvPr id="4" name="Graphic 3" descr="Badge with solid fill">
            <a:extLst>
              <a:ext uri="{FF2B5EF4-FFF2-40B4-BE49-F238E27FC236}">
                <a16:creationId xmlns:a16="http://schemas.microsoft.com/office/drawing/2014/main" id="{8A734C55-0EC0-B626-086F-BCF8601C06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575177" y="4557092"/>
            <a:ext cx="540000" cy="540000"/>
          </a:xfrm>
          <a:prstGeom prst="rect">
            <a:avLst/>
          </a:prstGeom>
        </p:spPr>
      </p:pic>
      <p:pic>
        <p:nvPicPr>
          <p:cNvPr id="5" name="Graphic 4" descr="Badge 3 with solid fill">
            <a:extLst>
              <a:ext uri="{FF2B5EF4-FFF2-40B4-BE49-F238E27FC236}">
                <a16:creationId xmlns:a16="http://schemas.microsoft.com/office/drawing/2014/main" id="{B48EF822-03C5-5CA8-E1E7-8BB67A9339C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207378" y="2185396"/>
            <a:ext cx="540000" cy="540000"/>
          </a:xfrm>
          <a:prstGeom prst="rect">
            <a:avLst/>
          </a:prstGeom>
        </p:spPr>
      </p:pic>
      <p:pic>
        <p:nvPicPr>
          <p:cNvPr id="7" name="Graphic 6" descr="Badge 4 with solid fill">
            <a:extLst>
              <a:ext uri="{FF2B5EF4-FFF2-40B4-BE49-F238E27FC236}">
                <a16:creationId xmlns:a16="http://schemas.microsoft.com/office/drawing/2014/main" id="{9B223B41-209A-DECC-907A-D6460722268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337886" y="4583584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09620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1F12C7-D1C5-BF18-A08F-D972A5DFCE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0E98F7-3384-FAAE-BB51-2BFA3E6E8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Components of Adapter</a:t>
            </a:r>
          </a:p>
        </p:txBody>
      </p:sp>
      <p:pic>
        <p:nvPicPr>
          <p:cNvPr id="6" name="Content Placeholder 5" descr="A diagram of a computer&#10;&#10;AI-generated content may be incorrect.">
            <a:extLst>
              <a:ext uri="{FF2B5EF4-FFF2-40B4-BE49-F238E27FC236}">
                <a16:creationId xmlns:a16="http://schemas.microsoft.com/office/drawing/2014/main" id="{7C560CE8-8B2A-751F-A2B1-7753049718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37886" y="1832655"/>
            <a:ext cx="7802227" cy="4320000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E43DFBC-745C-23BC-CAB3-A41169AA5F73}"/>
              </a:ext>
            </a:extLst>
          </p:cNvPr>
          <p:cNvSpPr txBox="1"/>
          <p:nvPr/>
        </p:nvSpPr>
        <p:spPr>
          <a:xfrm>
            <a:off x="237563" y="2151932"/>
            <a:ext cx="288663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>
              <a:spcAft>
                <a:spcPts val="1800"/>
              </a:spcAft>
            </a:pPr>
            <a:r>
              <a:rPr lang="en-US" dirty="0"/>
              <a:t>4. The </a:t>
            </a:r>
            <a:r>
              <a:rPr lang="en-US" b="1" dirty="0">
                <a:solidFill>
                  <a:srgbClr val="002060"/>
                </a:solidFill>
              </a:rPr>
              <a:t>client</a:t>
            </a:r>
            <a:r>
              <a:rPr lang="en-US" dirty="0"/>
              <a:t> is the code that uses the target interface to interact with objects. It remains unaware of the specific implementation details of the </a:t>
            </a:r>
            <a:r>
              <a:rPr lang="en-US" dirty="0" err="1"/>
              <a:t>adaptee</a:t>
            </a:r>
            <a:r>
              <a:rPr lang="en-US" dirty="0"/>
              <a:t> and the adapter.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A381F89-000D-62E3-0909-73EDA3C10818}"/>
              </a:ext>
            </a:extLst>
          </p:cNvPr>
          <p:cNvSpPr/>
          <p:nvPr/>
        </p:nvSpPr>
        <p:spPr>
          <a:xfrm>
            <a:off x="3697942" y="4706069"/>
            <a:ext cx="2622176" cy="1177019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3" name="Graphic 2" descr="Badge 1 with solid fill">
            <a:extLst>
              <a:ext uri="{FF2B5EF4-FFF2-40B4-BE49-F238E27FC236}">
                <a16:creationId xmlns:a16="http://schemas.microsoft.com/office/drawing/2014/main" id="{66E1B276-A293-B6B5-6332-141E9F066C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74643" y="1915396"/>
            <a:ext cx="540000" cy="540000"/>
          </a:xfrm>
          <a:prstGeom prst="rect">
            <a:avLst/>
          </a:prstGeom>
        </p:spPr>
      </p:pic>
      <p:pic>
        <p:nvPicPr>
          <p:cNvPr id="4" name="Graphic 3" descr="Badge with solid fill">
            <a:extLst>
              <a:ext uri="{FF2B5EF4-FFF2-40B4-BE49-F238E27FC236}">
                <a16:creationId xmlns:a16="http://schemas.microsoft.com/office/drawing/2014/main" id="{3E54FD5C-5335-A5FD-9B2E-C5D707DC3D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575177" y="4557092"/>
            <a:ext cx="540000" cy="540000"/>
          </a:xfrm>
          <a:prstGeom prst="rect">
            <a:avLst/>
          </a:prstGeom>
        </p:spPr>
      </p:pic>
      <p:pic>
        <p:nvPicPr>
          <p:cNvPr id="5" name="Graphic 4" descr="Badge 3 with solid fill">
            <a:extLst>
              <a:ext uri="{FF2B5EF4-FFF2-40B4-BE49-F238E27FC236}">
                <a16:creationId xmlns:a16="http://schemas.microsoft.com/office/drawing/2014/main" id="{12AB1210-90EA-AF85-2275-38FA49114B2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207378" y="2185396"/>
            <a:ext cx="540000" cy="540000"/>
          </a:xfrm>
          <a:prstGeom prst="rect">
            <a:avLst/>
          </a:prstGeom>
        </p:spPr>
      </p:pic>
      <p:pic>
        <p:nvPicPr>
          <p:cNvPr id="7" name="Graphic 6" descr="Badge 4 with solid fill">
            <a:extLst>
              <a:ext uri="{FF2B5EF4-FFF2-40B4-BE49-F238E27FC236}">
                <a16:creationId xmlns:a16="http://schemas.microsoft.com/office/drawing/2014/main" id="{DD9AA2B7-3FF3-DC14-70B6-5F86BFC6E04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337886" y="4583584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48384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EBAA5E-5803-57BD-34F2-277C00569C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E39FA-7CAB-A4D5-B2A1-8A2F1D545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Adapter Class Diagram</a:t>
            </a:r>
          </a:p>
        </p:txBody>
      </p:sp>
      <p:pic>
        <p:nvPicPr>
          <p:cNvPr id="7" name="Content Placeholder 6" descr="A diagram of a computer&#10;&#10;AI-generated content may be incorrect.">
            <a:extLst>
              <a:ext uri="{FF2B5EF4-FFF2-40B4-BE49-F238E27FC236}">
                <a16:creationId xmlns:a16="http://schemas.microsoft.com/office/drawing/2014/main" id="{B1BAF65F-2729-5661-692C-CBC4950EEF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94886" y="1882990"/>
            <a:ext cx="7802227" cy="4320000"/>
          </a:xfrm>
        </p:spPr>
      </p:pic>
    </p:spTree>
    <p:extLst>
      <p:ext uri="{BB962C8B-B14F-4D97-AF65-F5344CB8AC3E}">
        <p14:creationId xmlns:p14="http://schemas.microsoft.com/office/powerpoint/2010/main" val="305387093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96A5E4-63C3-03AF-58FE-5C5D28BBA1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81F1D-5FDD-9673-DFFD-DEA833264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Visitor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7FFCC7-0808-AA97-0175-CB892ECAC5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86869"/>
            <a:ext cx="5481918" cy="4351338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rgbClr val="002060"/>
                </a:solidFill>
              </a:rPr>
              <a:t>Visitor</a:t>
            </a:r>
            <a:r>
              <a:rPr lang="en-US" dirty="0"/>
              <a:t> is a behavioral design pattern that lets you separate algorithms from the objects on which they operate.</a:t>
            </a:r>
            <a:endParaRPr lang="en-PH" dirty="0"/>
          </a:p>
        </p:txBody>
      </p:sp>
      <p:pic>
        <p:nvPicPr>
          <p:cNvPr id="6" name="Picture 5" descr="A cartoon of people holding signs&#10;&#10;AI-generated content may be incorrect.">
            <a:extLst>
              <a:ext uri="{FF2B5EF4-FFF2-40B4-BE49-F238E27FC236}">
                <a16:creationId xmlns:a16="http://schemas.microsoft.com/office/drawing/2014/main" id="{707C9BEE-6B6A-FD3B-1D16-82674A6D12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840006"/>
            <a:ext cx="6096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58103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CD5E70-50AE-38FE-76BF-A0B9CD7B46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8F9879-26A0-1233-1887-E9D2F79A0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Components of Visitor Pattern</a:t>
            </a:r>
          </a:p>
        </p:txBody>
      </p:sp>
      <p:pic>
        <p:nvPicPr>
          <p:cNvPr id="11" name="Picture 10" descr="A diagram of a visitor&#10;&#10;AI-generated content may be incorrect.">
            <a:extLst>
              <a:ext uri="{FF2B5EF4-FFF2-40B4-BE49-F238E27FC236}">
                <a16:creationId xmlns:a16="http://schemas.microsoft.com/office/drawing/2014/main" id="{932D2486-52F9-FE93-1375-A08D4FA97E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9827" y="1682993"/>
            <a:ext cx="5772345" cy="440641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7A9B07E-918B-7EA9-060B-A9325B3B711C}"/>
              </a:ext>
            </a:extLst>
          </p:cNvPr>
          <p:cNvSpPr txBox="1"/>
          <p:nvPr/>
        </p:nvSpPr>
        <p:spPr>
          <a:xfrm>
            <a:off x="325679" y="2494287"/>
            <a:ext cx="2605659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b="1" dirty="0"/>
              <a:t>1. Visitor Interface. </a:t>
            </a:r>
            <a:r>
              <a:rPr lang="en-PH" dirty="0"/>
              <a:t>This interface declares a visit method for each type of element in the object structure. </a:t>
            </a:r>
          </a:p>
          <a:p>
            <a:endParaRPr lang="en-PH" dirty="0"/>
          </a:p>
          <a:p>
            <a:r>
              <a:rPr lang="en-PH" dirty="0"/>
              <a:t>Each method is designed to handle a specific element type. 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E65B941-D8BE-FD64-453C-6C4F7415BEA3}"/>
              </a:ext>
            </a:extLst>
          </p:cNvPr>
          <p:cNvSpPr/>
          <p:nvPr/>
        </p:nvSpPr>
        <p:spPr>
          <a:xfrm>
            <a:off x="3428999" y="1915396"/>
            <a:ext cx="2191871" cy="1439645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21" name="Graphic 20" descr="Badge 1 with solid fill">
            <a:extLst>
              <a:ext uri="{FF2B5EF4-FFF2-40B4-BE49-F238E27FC236}">
                <a16:creationId xmlns:a16="http://schemas.microsoft.com/office/drawing/2014/main" id="{8AB599FE-8CE0-54FF-F07E-3C6CCF6B72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49413" y="1734416"/>
            <a:ext cx="540000" cy="540000"/>
          </a:xfrm>
          <a:prstGeom prst="rect">
            <a:avLst/>
          </a:prstGeom>
        </p:spPr>
      </p:pic>
      <p:pic>
        <p:nvPicPr>
          <p:cNvPr id="22" name="Graphic 21" descr="Badge with solid fill">
            <a:extLst>
              <a:ext uri="{FF2B5EF4-FFF2-40B4-BE49-F238E27FC236}">
                <a16:creationId xmlns:a16="http://schemas.microsoft.com/office/drawing/2014/main" id="{A55320F6-213A-7592-BC3D-3D948C3B76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58999" y="3977277"/>
            <a:ext cx="540000" cy="540000"/>
          </a:xfrm>
          <a:prstGeom prst="rect">
            <a:avLst/>
          </a:prstGeom>
        </p:spPr>
      </p:pic>
      <p:pic>
        <p:nvPicPr>
          <p:cNvPr id="23" name="Graphic 22" descr="Badge 3 with solid fill">
            <a:extLst>
              <a:ext uri="{FF2B5EF4-FFF2-40B4-BE49-F238E27FC236}">
                <a16:creationId xmlns:a16="http://schemas.microsoft.com/office/drawing/2014/main" id="{C65DCBFD-1B43-AB59-0CF0-3B10CC62DE5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332589" y="1628354"/>
            <a:ext cx="540000" cy="540000"/>
          </a:xfrm>
          <a:prstGeom prst="rect">
            <a:avLst/>
          </a:prstGeom>
        </p:spPr>
      </p:pic>
      <p:pic>
        <p:nvPicPr>
          <p:cNvPr id="24" name="Graphic 23" descr="Badge 4 with solid fill">
            <a:extLst>
              <a:ext uri="{FF2B5EF4-FFF2-40B4-BE49-F238E27FC236}">
                <a16:creationId xmlns:a16="http://schemas.microsoft.com/office/drawing/2014/main" id="{3FA60EB3-BE47-742B-1EB1-5B08FABD952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944511" y="3437277"/>
            <a:ext cx="540000" cy="540000"/>
          </a:xfrm>
          <a:prstGeom prst="rect">
            <a:avLst/>
          </a:prstGeom>
        </p:spPr>
      </p:pic>
      <p:pic>
        <p:nvPicPr>
          <p:cNvPr id="25" name="Graphic 24" descr="Badge 4 with solid fill">
            <a:extLst>
              <a:ext uri="{FF2B5EF4-FFF2-40B4-BE49-F238E27FC236}">
                <a16:creationId xmlns:a16="http://schemas.microsoft.com/office/drawing/2014/main" id="{894118C9-5D26-A58A-24F4-9940C227CE4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944511" y="4813730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94007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735AE8-A211-7031-1116-5B241F8A9F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A3DBE-7553-4C12-1851-EEEBE359FA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Components of Visitor Pattern</a:t>
            </a:r>
          </a:p>
        </p:txBody>
      </p:sp>
      <p:pic>
        <p:nvPicPr>
          <p:cNvPr id="11" name="Picture 10" descr="A diagram of a visitor&#10;&#10;AI-generated content may be incorrect.">
            <a:extLst>
              <a:ext uri="{FF2B5EF4-FFF2-40B4-BE49-F238E27FC236}">
                <a16:creationId xmlns:a16="http://schemas.microsoft.com/office/drawing/2014/main" id="{5C245D8A-D55E-86C4-67A7-5B0D3C2C64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9827" y="1682993"/>
            <a:ext cx="5772345" cy="440641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4DB0D7D-65CD-74BC-541B-5F6254B8175B}"/>
              </a:ext>
            </a:extLst>
          </p:cNvPr>
          <p:cNvSpPr txBox="1"/>
          <p:nvPr/>
        </p:nvSpPr>
        <p:spPr>
          <a:xfrm>
            <a:off x="325679" y="2494287"/>
            <a:ext cx="2605659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dirty="0"/>
              <a:t>2. </a:t>
            </a:r>
            <a:r>
              <a:rPr lang="en-PH" b="1" dirty="0"/>
              <a:t>Concrete Visitor</a:t>
            </a:r>
            <a:r>
              <a:rPr lang="en-PH" dirty="0"/>
              <a:t>. This class implements the Visitor interface and provides the specific behavior for each visit method. </a:t>
            </a:r>
          </a:p>
          <a:p>
            <a:endParaRPr lang="en-PH" dirty="0"/>
          </a:p>
          <a:p>
            <a:r>
              <a:rPr lang="en-PH" dirty="0"/>
              <a:t>It contains the logic for the operations that need to be performed on the elements.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DA61685-0C09-AB3C-6719-B063AB5ECA68}"/>
              </a:ext>
            </a:extLst>
          </p:cNvPr>
          <p:cNvSpPr/>
          <p:nvPr/>
        </p:nvSpPr>
        <p:spPr>
          <a:xfrm>
            <a:off x="3501738" y="4193964"/>
            <a:ext cx="2071145" cy="1036942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21" name="Graphic 20" descr="Badge 1 with solid fill">
            <a:extLst>
              <a:ext uri="{FF2B5EF4-FFF2-40B4-BE49-F238E27FC236}">
                <a16:creationId xmlns:a16="http://schemas.microsoft.com/office/drawing/2014/main" id="{B2CE08DC-F905-AA49-44BF-01EC69E9A1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49413" y="1734416"/>
            <a:ext cx="540000" cy="540000"/>
          </a:xfrm>
          <a:prstGeom prst="rect">
            <a:avLst/>
          </a:prstGeom>
        </p:spPr>
      </p:pic>
      <p:pic>
        <p:nvPicPr>
          <p:cNvPr id="22" name="Graphic 21" descr="Badge with solid fill">
            <a:extLst>
              <a:ext uri="{FF2B5EF4-FFF2-40B4-BE49-F238E27FC236}">
                <a16:creationId xmlns:a16="http://schemas.microsoft.com/office/drawing/2014/main" id="{EE4FC0A7-22A0-7DDC-C7DF-8712CBBA2FC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58999" y="3977277"/>
            <a:ext cx="540000" cy="540000"/>
          </a:xfrm>
          <a:prstGeom prst="rect">
            <a:avLst/>
          </a:prstGeom>
        </p:spPr>
      </p:pic>
      <p:pic>
        <p:nvPicPr>
          <p:cNvPr id="23" name="Graphic 22" descr="Badge 3 with solid fill">
            <a:extLst>
              <a:ext uri="{FF2B5EF4-FFF2-40B4-BE49-F238E27FC236}">
                <a16:creationId xmlns:a16="http://schemas.microsoft.com/office/drawing/2014/main" id="{365241EB-E652-30F8-42A3-6B68CD9A697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332589" y="1628354"/>
            <a:ext cx="540000" cy="540000"/>
          </a:xfrm>
          <a:prstGeom prst="rect">
            <a:avLst/>
          </a:prstGeom>
        </p:spPr>
      </p:pic>
      <p:pic>
        <p:nvPicPr>
          <p:cNvPr id="24" name="Graphic 23" descr="Badge 4 with solid fill">
            <a:extLst>
              <a:ext uri="{FF2B5EF4-FFF2-40B4-BE49-F238E27FC236}">
                <a16:creationId xmlns:a16="http://schemas.microsoft.com/office/drawing/2014/main" id="{3CA18352-1BC6-177D-ECB3-CD45695C0C2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944511" y="3437277"/>
            <a:ext cx="540000" cy="540000"/>
          </a:xfrm>
          <a:prstGeom prst="rect">
            <a:avLst/>
          </a:prstGeom>
        </p:spPr>
      </p:pic>
      <p:pic>
        <p:nvPicPr>
          <p:cNvPr id="25" name="Graphic 24" descr="Badge 4 with solid fill">
            <a:extLst>
              <a:ext uri="{FF2B5EF4-FFF2-40B4-BE49-F238E27FC236}">
                <a16:creationId xmlns:a16="http://schemas.microsoft.com/office/drawing/2014/main" id="{AE530123-EDEA-653D-5F19-CD1E896C2DD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944511" y="4813730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20253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BDECEB-691D-0ADD-66C9-E655CB48BF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D20398-71B7-F8AD-E772-48BA10BD89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Components of Visitor Pattern</a:t>
            </a:r>
          </a:p>
        </p:txBody>
      </p:sp>
      <p:pic>
        <p:nvPicPr>
          <p:cNvPr id="11" name="Picture 10" descr="A diagram of a visitor&#10;&#10;AI-generated content may be incorrect.">
            <a:extLst>
              <a:ext uri="{FF2B5EF4-FFF2-40B4-BE49-F238E27FC236}">
                <a16:creationId xmlns:a16="http://schemas.microsoft.com/office/drawing/2014/main" id="{A707D131-5552-5492-C267-B1DDA67F49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9827" y="1682993"/>
            <a:ext cx="5772345" cy="440641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5D569F9-97B5-DE3D-711E-2ECE364B5F8E}"/>
              </a:ext>
            </a:extLst>
          </p:cNvPr>
          <p:cNvSpPr txBox="1"/>
          <p:nvPr/>
        </p:nvSpPr>
        <p:spPr>
          <a:xfrm>
            <a:off x="325679" y="2494287"/>
            <a:ext cx="2605659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dirty="0"/>
              <a:t>3. </a:t>
            </a:r>
            <a:r>
              <a:rPr lang="en-PH" b="1" dirty="0"/>
              <a:t>Element Interface.</a:t>
            </a:r>
            <a:r>
              <a:rPr lang="en-PH" dirty="0"/>
              <a:t> This interface defines an accept method that takes a visitor as an argument. </a:t>
            </a:r>
          </a:p>
          <a:p>
            <a:endParaRPr lang="en-PH" dirty="0"/>
          </a:p>
          <a:p>
            <a:r>
              <a:rPr lang="en-PH" dirty="0"/>
              <a:t>This method allows the visitor to visit the concrete elements. 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12C5483-429D-7257-242C-E1C4F2AA8B5D}"/>
              </a:ext>
            </a:extLst>
          </p:cNvPr>
          <p:cNvSpPr/>
          <p:nvPr/>
        </p:nvSpPr>
        <p:spPr>
          <a:xfrm>
            <a:off x="6353734" y="1898355"/>
            <a:ext cx="2191871" cy="1275152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21" name="Graphic 20" descr="Badge 1 with solid fill">
            <a:extLst>
              <a:ext uri="{FF2B5EF4-FFF2-40B4-BE49-F238E27FC236}">
                <a16:creationId xmlns:a16="http://schemas.microsoft.com/office/drawing/2014/main" id="{FC4AE550-C6A6-EACE-FDEF-23915F9D79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49413" y="1734416"/>
            <a:ext cx="540000" cy="540000"/>
          </a:xfrm>
          <a:prstGeom prst="rect">
            <a:avLst/>
          </a:prstGeom>
        </p:spPr>
      </p:pic>
      <p:pic>
        <p:nvPicPr>
          <p:cNvPr id="22" name="Graphic 21" descr="Badge with solid fill">
            <a:extLst>
              <a:ext uri="{FF2B5EF4-FFF2-40B4-BE49-F238E27FC236}">
                <a16:creationId xmlns:a16="http://schemas.microsoft.com/office/drawing/2014/main" id="{7790EB99-4FC4-372D-5A6F-440295E61D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58999" y="3977277"/>
            <a:ext cx="540000" cy="540000"/>
          </a:xfrm>
          <a:prstGeom prst="rect">
            <a:avLst/>
          </a:prstGeom>
        </p:spPr>
      </p:pic>
      <p:pic>
        <p:nvPicPr>
          <p:cNvPr id="23" name="Graphic 22" descr="Badge 3 with solid fill">
            <a:extLst>
              <a:ext uri="{FF2B5EF4-FFF2-40B4-BE49-F238E27FC236}">
                <a16:creationId xmlns:a16="http://schemas.microsoft.com/office/drawing/2014/main" id="{389E71C2-82AA-B2F2-276B-56D60C4B74F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390456" y="1628355"/>
            <a:ext cx="540000" cy="540000"/>
          </a:xfrm>
          <a:prstGeom prst="rect">
            <a:avLst/>
          </a:prstGeom>
        </p:spPr>
      </p:pic>
      <p:pic>
        <p:nvPicPr>
          <p:cNvPr id="24" name="Graphic 23" descr="Badge 4 with solid fill">
            <a:extLst>
              <a:ext uri="{FF2B5EF4-FFF2-40B4-BE49-F238E27FC236}">
                <a16:creationId xmlns:a16="http://schemas.microsoft.com/office/drawing/2014/main" id="{B644AC9A-C198-E440-2BB5-D1616B72E73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944511" y="3437277"/>
            <a:ext cx="540000" cy="540000"/>
          </a:xfrm>
          <a:prstGeom prst="rect">
            <a:avLst/>
          </a:prstGeom>
        </p:spPr>
      </p:pic>
      <p:pic>
        <p:nvPicPr>
          <p:cNvPr id="25" name="Graphic 24" descr="Badge 4 with solid fill">
            <a:extLst>
              <a:ext uri="{FF2B5EF4-FFF2-40B4-BE49-F238E27FC236}">
                <a16:creationId xmlns:a16="http://schemas.microsoft.com/office/drawing/2014/main" id="{C4309A31-349C-B027-FCD4-0A247241419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944511" y="4813730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26550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E91B8D-91E3-2B7B-5666-78EAE72D4C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1CC3B-90E5-0082-5F59-D4AE24C70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Components of Visitor Pattern</a:t>
            </a:r>
          </a:p>
        </p:txBody>
      </p:sp>
      <p:pic>
        <p:nvPicPr>
          <p:cNvPr id="11" name="Picture 10" descr="A diagram of a visitor&#10;&#10;AI-generated content may be incorrect.">
            <a:extLst>
              <a:ext uri="{FF2B5EF4-FFF2-40B4-BE49-F238E27FC236}">
                <a16:creationId xmlns:a16="http://schemas.microsoft.com/office/drawing/2014/main" id="{98379B5E-ADD4-7A63-40C5-3E4EE6817D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9827" y="1682993"/>
            <a:ext cx="5772345" cy="4406414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CB19FF15-CFE3-CB87-6CCB-30DED80DEE99}"/>
              </a:ext>
            </a:extLst>
          </p:cNvPr>
          <p:cNvSpPr/>
          <p:nvPr/>
        </p:nvSpPr>
        <p:spPr>
          <a:xfrm>
            <a:off x="6790301" y="3707278"/>
            <a:ext cx="1298105" cy="905064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21" name="Graphic 20" descr="Badge 1 with solid fill">
            <a:extLst>
              <a:ext uri="{FF2B5EF4-FFF2-40B4-BE49-F238E27FC236}">
                <a16:creationId xmlns:a16="http://schemas.microsoft.com/office/drawing/2014/main" id="{AE1E4508-020F-04B3-AF9D-D8AEEEC75E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49413" y="1734416"/>
            <a:ext cx="540000" cy="540000"/>
          </a:xfrm>
          <a:prstGeom prst="rect">
            <a:avLst/>
          </a:prstGeom>
        </p:spPr>
      </p:pic>
      <p:pic>
        <p:nvPicPr>
          <p:cNvPr id="22" name="Graphic 21" descr="Badge with solid fill">
            <a:extLst>
              <a:ext uri="{FF2B5EF4-FFF2-40B4-BE49-F238E27FC236}">
                <a16:creationId xmlns:a16="http://schemas.microsoft.com/office/drawing/2014/main" id="{2C820997-3D35-4B97-E70C-E9CA9E7F6F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58999" y="3977277"/>
            <a:ext cx="540000" cy="540000"/>
          </a:xfrm>
          <a:prstGeom prst="rect">
            <a:avLst/>
          </a:prstGeom>
        </p:spPr>
      </p:pic>
      <p:pic>
        <p:nvPicPr>
          <p:cNvPr id="23" name="Graphic 22" descr="Badge 3 with solid fill">
            <a:extLst>
              <a:ext uri="{FF2B5EF4-FFF2-40B4-BE49-F238E27FC236}">
                <a16:creationId xmlns:a16="http://schemas.microsoft.com/office/drawing/2014/main" id="{89E94EEC-8AE1-E0EB-7A7C-ACE2EC02D2C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332589" y="1628354"/>
            <a:ext cx="540000" cy="540000"/>
          </a:xfrm>
          <a:prstGeom prst="rect">
            <a:avLst/>
          </a:prstGeom>
        </p:spPr>
      </p:pic>
      <p:pic>
        <p:nvPicPr>
          <p:cNvPr id="24" name="Graphic 23" descr="Badge 4 with solid fill">
            <a:extLst>
              <a:ext uri="{FF2B5EF4-FFF2-40B4-BE49-F238E27FC236}">
                <a16:creationId xmlns:a16="http://schemas.microsoft.com/office/drawing/2014/main" id="{CDF24673-23E1-E5C6-FBB5-9EF7ADA1093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944511" y="3437277"/>
            <a:ext cx="540000" cy="54000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44B97AF0-8B4C-2607-1A86-657EC463261E}"/>
              </a:ext>
            </a:extLst>
          </p:cNvPr>
          <p:cNvSpPr txBox="1"/>
          <p:nvPr/>
        </p:nvSpPr>
        <p:spPr>
          <a:xfrm>
            <a:off x="325679" y="2494287"/>
            <a:ext cx="2605659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dirty="0"/>
              <a:t>4. </a:t>
            </a:r>
            <a:r>
              <a:rPr lang="en-PH" b="1" dirty="0"/>
              <a:t>Concrete Elements</a:t>
            </a:r>
            <a:r>
              <a:rPr lang="en-PH" dirty="0"/>
              <a:t> These classes implement the Element interface and represent the various types of objects in the structure. Each concrete element defines how it accepts a visitor by calling the corresponding method on the visitor.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294C394-F559-2789-793B-3E556CE3DED9}"/>
              </a:ext>
            </a:extLst>
          </p:cNvPr>
          <p:cNvSpPr/>
          <p:nvPr/>
        </p:nvSpPr>
        <p:spPr>
          <a:xfrm>
            <a:off x="6797797" y="5016434"/>
            <a:ext cx="1298105" cy="846484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30" name="Graphic 29" descr="Badge 4 with solid fill">
            <a:extLst>
              <a:ext uri="{FF2B5EF4-FFF2-40B4-BE49-F238E27FC236}">
                <a16:creationId xmlns:a16="http://schemas.microsoft.com/office/drawing/2014/main" id="{CDA5CDEE-3F95-A559-01B1-4488E40E8CF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944511" y="4813730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60114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BF14C5-3C04-FC67-4F45-B57E1BD77F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E5C1AC-A617-C43D-D2E0-BBDAAD031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i="0" dirty="0">
                <a:solidFill>
                  <a:srgbClr val="444444"/>
                </a:solidFill>
                <a:effectLst/>
                <a:latin typeface="PTSans-Bold"/>
              </a:rPr>
              <a:t>Summary</a:t>
            </a:r>
            <a:endParaRPr lang="en-P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E130E6-7480-D176-6D2A-BF342569AB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Creational patterns provide object creation mechanisms that</a:t>
            </a:r>
            <a:br>
              <a:rPr lang="en-US" dirty="0"/>
            </a:br>
            <a:r>
              <a:rPr lang="en-US" dirty="0"/>
              <a:t>increase flexibility and reuse of existing code.</a:t>
            </a:r>
          </a:p>
          <a:p>
            <a:endParaRPr lang="en-US" dirty="0"/>
          </a:p>
          <a:p>
            <a:r>
              <a:rPr lang="en-US" dirty="0"/>
              <a:t>Structural patterns explain how to assemble objects and classes into larger structures, while keeping the structures flexible</a:t>
            </a:r>
            <a:br>
              <a:rPr lang="en-US" dirty="0"/>
            </a:br>
            <a:r>
              <a:rPr lang="en-US" dirty="0"/>
              <a:t>and efficient.</a:t>
            </a:r>
          </a:p>
          <a:p>
            <a:endParaRPr lang="en-US" dirty="0"/>
          </a:p>
          <a:p>
            <a:r>
              <a:rPr lang="en-US" dirty="0"/>
              <a:t>Behavioral patterns take care of effective communication and</a:t>
            </a:r>
            <a:br>
              <a:rPr lang="en-US" dirty="0"/>
            </a:br>
            <a:r>
              <a:rPr lang="en-US" dirty="0"/>
              <a:t>the assignment of responsibilities between objects </a:t>
            </a:r>
            <a:br>
              <a:rPr lang="en-US" dirty="0"/>
            </a:b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15128298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898132-830B-21D7-E177-72FC4DB7F2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D8988-6ACF-9BD2-F8F4-B62EBA9740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i="0" dirty="0">
                <a:solidFill>
                  <a:srgbClr val="444444"/>
                </a:solidFill>
                <a:effectLst/>
                <a:latin typeface="PTSans-Bold"/>
              </a:rPr>
              <a:t>References</a:t>
            </a:r>
            <a:endParaRPr lang="en-P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DBD3E2-FCCF-AA0F-C76A-B6CFEE5A4A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https://refactoring.guru/design-patterns</a:t>
            </a: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4558362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2BAF6E-C81E-F937-F0D3-DC77659B4A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8D5D7-CBCE-685C-E2CA-2BEB83287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  <a:endParaRPr lang="en-P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557EDA-F511-EC2A-8A28-DA9F6A9E5D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86869"/>
            <a:ext cx="6355976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 software design model can be compared to plan when </a:t>
            </a:r>
            <a:r>
              <a:rPr lang="en-US" b="1" dirty="0">
                <a:solidFill>
                  <a:srgbClr val="002060"/>
                </a:solidFill>
              </a:rPr>
              <a:t>building a house. </a:t>
            </a:r>
          </a:p>
          <a:p>
            <a:pPr marL="0" indent="0">
              <a:buNone/>
            </a:pPr>
            <a:endParaRPr lang="en-PH" dirty="0"/>
          </a:p>
        </p:txBody>
      </p:sp>
      <p:pic>
        <p:nvPicPr>
          <p:cNvPr id="5" name="Picture 4" descr="A house with a car and a blueprint&#10;&#10;AI-generated content may be incorrect.">
            <a:extLst>
              <a:ext uri="{FF2B5EF4-FFF2-40B4-BE49-F238E27FC236}">
                <a16:creationId xmlns:a16="http://schemas.microsoft.com/office/drawing/2014/main" id="{76BE99B4-34AB-ED55-D3F5-04655C5029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3799" y="1489150"/>
            <a:ext cx="3360001" cy="50400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8894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CC91BD-6AEB-F30A-CC08-8E53815F32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91870-B7D3-AA63-D179-B1FA0FFE1C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  <a:endParaRPr lang="en-PH" dirty="0"/>
          </a:p>
        </p:txBody>
      </p:sp>
      <p:pic>
        <p:nvPicPr>
          <p:cNvPr id="9" name="Picture 8" descr="A floor plan of a house&#10;&#10;AI-generated content may be incorrect.">
            <a:extLst>
              <a:ext uri="{FF2B5EF4-FFF2-40B4-BE49-F238E27FC236}">
                <a16:creationId xmlns:a16="http://schemas.microsoft.com/office/drawing/2014/main" id="{169C2EAB-2526-A37B-C3B6-55A13F5162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8801" y="2151932"/>
            <a:ext cx="5583199" cy="4320000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B8A1D830-A198-13DE-73AD-72C9454123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86869"/>
            <a:ext cx="5354171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rgbClr val="002060"/>
                </a:solidFill>
              </a:rPr>
              <a:t>High-level </a:t>
            </a:r>
            <a:r>
              <a:rPr lang="en-US" dirty="0"/>
              <a:t>plans represent the totality of the house (e.g., drawing of the house).</a:t>
            </a:r>
          </a:p>
        </p:txBody>
      </p:sp>
    </p:spTree>
    <p:extLst>
      <p:ext uri="{BB962C8B-B14F-4D97-AF65-F5344CB8AC3E}">
        <p14:creationId xmlns:p14="http://schemas.microsoft.com/office/powerpoint/2010/main" val="39874891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61A0F4-6F98-AA15-3264-A414313E00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A2489-4715-002F-A6E5-9D793224D1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  <a:endParaRPr lang="en-PH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1E66DC7-D2C4-B6B8-40A3-7721C1BC8A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86869"/>
            <a:ext cx="5354171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rgbClr val="002060"/>
                </a:solidFill>
              </a:rPr>
              <a:t>Low-level</a:t>
            </a:r>
            <a:r>
              <a:rPr lang="en-US" dirty="0"/>
              <a:t> plans provide guidance for constructing each detail (e.g., plumbing). </a:t>
            </a:r>
            <a:endParaRPr lang="en-PH" dirty="0"/>
          </a:p>
        </p:txBody>
      </p:sp>
      <p:pic>
        <p:nvPicPr>
          <p:cNvPr id="4" name="Picture 3" descr="Diagram of a house with pipes and water&#10;&#10;AI-generated content may be incorrect.">
            <a:extLst>
              <a:ext uri="{FF2B5EF4-FFF2-40B4-BE49-F238E27FC236}">
                <a16:creationId xmlns:a16="http://schemas.microsoft.com/office/drawing/2014/main" id="{5C65FEA1-3D37-3B0E-126C-DAFD96608F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3491" y="2151932"/>
            <a:ext cx="5476875" cy="441007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986722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80F81B-7976-F091-9245-CED208241F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06BD57-0296-844A-3C35-021A0CD37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  <a:endParaRPr lang="en-PH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6E634F49-6A4B-9539-A771-0A883FA2E7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86869"/>
            <a:ext cx="925381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However, designing a house is very different from designing a software. House architecture is typically </a:t>
            </a:r>
            <a:r>
              <a:rPr lang="en-US" b="1" dirty="0">
                <a:solidFill>
                  <a:srgbClr val="002060"/>
                </a:solidFill>
              </a:rPr>
              <a:t>linear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PH" dirty="0"/>
          </a:p>
        </p:txBody>
      </p:sp>
      <p:pic>
        <p:nvPicPr>
          <p:cNvPr id="5" name="Picture 4" descr="A couple of men wearing hard hats and helmets standing next to a blueprint&#10;&#10;AI-generated content may be incorrect.">
            <a:extLst>
              <a:ext uri="{FF2B5EF4-FFF2-40B4-BE49-F238E27FC236}">
                <a16:creationId xmlns:a16="http://schemas.microsoft.com/office/drawing/2014/main" id="{38C4CB33-D5CC-8903-B820-B0CD30FE69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277" y="3781620"/>
            <a:ext cx="2466975" cy="184785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 descr="A house under construction with trees in the background&#10;&#10;AI-generated content may be incorrect.">
            <a:extLst>
              <a:ext uri="{FF2B5EF4-FFF2-40B4-BE49-F238E27FC236}">
                <a16:creationId xmlns:a16="http://schemas.microsoft.com/office/drawing/2014/main" id="{B24D763B-AE4E-838C-50D2-8ECEC53299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0012" y="3782668"/>
            <a:ext cx="2709278" cy="184680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 descr="A white house with a white fence and a white picket fence&#10;&#10;AI-generated content may be incorrect.">
            <a:extLst>
              <a:ext uri="{FF2B5EF4-FFF2-40B4-BE49-F238E27FC236}">
                <a16:creationId xmlns:a16="http://schemas.microsoft.com/office/drawing/2014/main" id="{5D6EC3AB-9C11-8E0D-1E90-B202D59997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13050" y="3781620"/>
            <a:ext cx="2702727" cy="184680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DF08024-B089-23AE-4DE5-82B8716F6E5B}"/>
              </a:ext>
            </a:extLst>
          </p:cNvPr>
          <p:cNvSpPr txBox="1">
            <a:spLocks/>
          </p:cNvSpPr>
          <p:nvPr/>
        </p:nvSpPr>
        <p:spPr>
          <a:xfrm>
            <a:off x="1653271" y="5764407"/>
            <a:ext cx="938986" cy="45047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solidFill>
                  <a:srgbClr val="002060"/>
                </a:solidFill>
              </a:rPr>
              <a:t>Plan</a:t>
            </a:r>
            <a:endParaRPr lang="en-PH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0374B2F8-BF82-734C-4ECE-5CFE3C803639}"/>
              </a:ext>
            </a:extLst>
          </p:cNvPr>
          <p:cNvSpPr txBox="1">
            <a:spLocks/>
          </p:cNvSpPr>
          <p:nvPr/>
        </p:nvSpPr>
        <p:spPr>
          <a:xfrm>
            <a:off x="5522701" y="5764407"/>
            <a:ext cx="1023900" cy="45047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solidFill>
                  <a:srgbClr val="002060"/>
                </a:solidFill>
              </a:rPr>
              <a:t>Build</a:t>
            </a:r>
            <a:endParaRPr lang="en-PH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969FA845-86A5-5030-90DF-B4E848ACF012}"/>
              </a:ext>
            </a:extLst>
          </p:cNvPr>
          <p:cNvSpPr txBox="1">
            <a:spLocks/>
          </p:cNvSpPr>
          <p:nvPr/>
        </p:nvSpPr>
        <p:spPr>
          <a:xfrm>
            <a:off x="9541771" y="5763359"/>
            <a:ext cx="1045284" cy="45047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solidFill>
                  <a:srgbClr val="002060"/>
                </a:solidFill>
              </a:rPr>
              <a:t>Done</a:t>
            </a:r>
            <a:endParaRPr lang="en-PH" dirty="0"/>
          </a:p>
        </p:txBody>
      </p:sp>
      <p:sp>
        <p:nvSpPr>
          <p:cNvPr id="14" name="Arrow: Left 13">
            <a:extLst>
              <a:ext uri="{FF2B5EF4-FFF2-40B4-BE49-F238E27FC236}">
                <a16:creationId xmlns:a16="http://schemas.microsoft.com/office/drawing/2014/main" id="{23013F63-AEB4-F178-4777-43FF89D15A88}"/>
              </a:ext>
            </a:extLst>
          </p:cNvPr>
          <p:cNvSpPr/>
          <p:nvPr/>
        </p:nvSpPr>
        <p:spPr>
          <a:xfrm flipH="1">
            <a:off x="3561971" y="4462705"/>
            <a:ext cx="978408" cy="484632"/>
          </a:xfrm>
          <a:prstGeom prst="lef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5" name="Arrow: Left 14">
            <a:extLst>
              <a:ext uri="{FF2B5EF4-FFF2-40B4-BE49-F238E27FC236}">
                <a16:creationId xmlns:a16="http://schemas.microsoft.com/office/drawing/2014/main" id="{03CE2446-7388-2C17-203A-A41991CC2295}"/>
              </a:ext>
            </a:extLst>
          </p:cNvPr>
          <p:cNvSpPr/>
          <p:nvPr/>
        </p:nvSpPr>
        <p:spPr>
          <a:xfrm flipH="1">
            <a:off x="7561966" y="4462705"/>
            <a:ext cx="978408" cy="484632"/>
          </a:xfrm>
          <a:prstGeom prst="lef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594527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3" grpId="0"/>
      <p:bldP spid="14" grpId="0" animBg="1"/>
      <p:bldP spid="15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5492</TotalTime>
  <Words>1738</Words>
  <Application>Microsoft Office PowerPoint</Application>
  <PresentationFormat>Widescreen</PresentationFormat>
  <Paragraphs>178</Paragraphs>
  <Slides>59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7" baseType="lpstr">
      <vt:lpstr>Aptos</vt:lpstr>
      <vt:lpstr>Aptos Display</vt:lpstr>
      <vt:lpstr>Arial</vt:lpstr>
      <vt:lpstr>Consolas</vt:lpstr>
      <vt:lpstr>PT Sans</vt:lpstr>
      <vt:lpstr>PTSans-Bold</vt:lpstr>
      <vt:lpstr>Wingdings</vt:lpstr>
      <vt:lpstr>Office Theme</vt:lpstr>
      <vt:lpstr>Introduction to Design Patterns</vt:lpstr>
      <vt:lpstr>Outline</vt:lpstr>
      <vt:lpstr>Introduction</vt:lpstr>
      <vt:lpstr>Introduction</vt:lpstr>
      <vt:lpstr>Introduction</vt:lpstr>
      <vt:lpstr>Introduction</vt:lpstr>
      <vt:lpstr>Introduction</vt:lpstr>
      <vt:lpstr>Introduction</vt:lpstr>
      <vt:lpstr>Introduction</vt:lpstr>
      <vt:lpstr>Introduction</vt:lpstr>
      <vt:lpstr>Introduction</vt:lpstr>
      <vt:lpstr>Design patterns</vt:lpstr>
      <vt:lpstr>What are Design patterns?</vt:lpstr>
      <vt:lpstr>What are Design patterns?</vt:lpstr>
      <vt:lpstr>What are Design patterns?</vt:lpstr>
      <vt:lpstr>Design Pattern vs Algorithms</vt:lpstr>
      <vt:lpstr>Design Pattern vs Algorithms</vt:lpstr>
      <vt:lpstr>Design Pattern vs Algorithms</vt:lpstr>
      <vt:lpstr>Who invented design patterns?</vt:lpstr>
      <vt:lpstr>Who invented design patterns?</vt:lpstr>
      <vt:lpstr>Who invented design patterns?</vt:lpstr>
      <vt:lpstr>Who invented design patterns?</vt:lpstr>
      <vt:lpstr>Who invented design patterns?</vt:lpstr>
      <vt:lpstr>Why should I learn design patterns?</vt:lpstr>
      <vt:lpstr>Why should I learn design patterns?</vt:lpstr>
      <vt:lpstr>Why should I learn design patterns?</vt:lpstr>
      <vt:lpstr>Why should I learn design patterns?</vt:lpstr>
      <vt:lpstr>Why should I learn design patterns?</vt:lpstr>
      <vt:lpstr>Why should I learn design patterns?</vt:lpstr>
      <vt:lpstr>Types of Design patterns</vt:lpstr>
      <vt:lpstr>Creational Design Pattern</vt:lpstr>
      <vt:lpstr>Structural Design Pattern</vt:lpstr>
      <vt:lpstr>Behavioral Design Pattern</vt:lpstr>
      <vt:lpstr>Factory Method</vt:lpstr>
      <vt:lpstr>Components of a Factory Method</vt:lpstr>
      <vt:lpstr>Components of a Factory Method</vt:lpstr>
      <vt:lpstr>Components of a Factory Method</vt:lpstr>
      <vt:lpstr>Components of a Factory Method</vt:lpstr>
      <vt:lpstr>Factory Method Class Diagram</vt:lpstr>
      <vt:lpstr>Singleton</vt:lpstr>
      <vt:lpstr>Singleton</vt:lpstr>
      <vt:lpstr>Singleton</vt:lpstr>
      <vt:lpstr>Singleton</vt:lpstr>
      <vt:lpstr>When to use Singleton?</vt:lpstr>
      <vt:lpstr>Adapter</vt:lpstr>
      <vt:lpstr>Adapter</vt:lpstr>
      <vt:lpstr>Adapter</vt:lpstr>
      <vt:lpstr>Components of Adapter</vt:lpstr>
      <vt:lpstr>Components of Adapter</vt:lpstr>
      <vt:lpstr>Components of Adapter</vt:lpstr>
      <vt:lpstr>Components of Adapter</vt:lpstr>
      <vt:lpstr>Adapter Class Diagram</vt:lpstr>
      <vt:lpstr>Visitor</vt:lpstr>
      <vt:lpstr>Components of Visitor Pattern</vt:lpstr>
      <vt:lpstr>Components of Visitor Pattern</vt:lpstr>
      <vt:lpstr>Components of Visitor Pattern</vt:lpstr>
      <vt:lpstr>Components of Visitor Pattern</vt:lpstr>
      <vt:lpstr>Summary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Palenzuela, Ronnel</dc:creator>
  <cp:lastModifiedBy>SLY Ponio</cp:lastModifiedBy>
  <cp:revision>998</cp:revision>
  <dcterms:created xsi:type="dcterms:W3CDTF">2024-08-08T01:29:50Z</dcterms:created>
  <dcterms:modified xsi:type="dcterms:W3CDTF">2025-05-05T04:32:45Z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8a813f4b-519a-4481-a498-85770f517757_Enabled">
    <vt:lpwstr>true</vt:lpwstr>
  </property>
  <property fmtid="{D5CDD505-2E9C-101B-9397-08002B2CF9AE}" pid="3" name="MSIP_Label_8a813f4b-519a-4481-a498-85770f517757_SetDate">
    <vt:lpwstr>2024-08-08T02:28:55Z</vt:lpwstr>
  </property>
  <property fmtid="{D5CDD505-2E9C-101B-9397-08002B2CF9AE}" pid="4" name="MSIP_Label_8a813f4b-519a-4481-a498-85770f517757_Method">
    <vt:lpwstr>Standard</vt:lpwstr>
  </property>
  <property fmtid="{D5CDD505-2E9C-101B-9397-08002B2CF9AE}" pid="5" name="MSIP_Label_8a813f4b-519a-4481-a498-85770f517757_Name">
    <vt:lpwstr>Anyone (unrestricted)</vt:lpwstr>
  </property>
  <property fmtid="{D5CDD505-2E9C-101B-9397-08002B2CF9AE}" pid="6" name="MSIP_Label_8a813f4b-519a-4481-a498-85770f517757_SiteId">
    <vt:lpwstr>1d981f77-3ca3-46ae-b0d4-e8044e6c7f84</vt:lpwstr>
  </property>
  <property fmtid="{D5CDD505-2E9C-101B-9397-08002B2CF9AE}" pid="7" name="MSIP_Label_8a813f4b-519a-4481-a498-85770f517757_ActionId">
    <vt:lpwstr>6e000025-dfc4-466b-8a1a-3abd180e870b</vt:lpwstr>
  </property>
  <property fmtid="{D5CDD505-2E9C-101B-9397-08002B2CF9AE}" pid="8" name="MSIP_Label_8a813f4b-519a-4481-a498-85770f517757_ContentBits">
    <vt:lpwstr>0</vt:lpwstr>
  </property>
</Properties>
</file>